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3685" r:id="rId3"/>
    <p:sldMasterId id="2147483686" r:id="rId4"/>
    <p:sldMasterId id="2147483687" r:id="rId5"/>
    <p:sldMasterId id="2147483688" r:id="rId6"/>
    <p:sldMasterId id="2147483689" r:id="rId7"/>
    <p:sldMasterId id="2147483690" r:id="rId8"/>
    <p:sldMasterId id="2147483691" r:id="rId9"/>
    <p:sldMasterId id="2147483692" r:id="rId10"/>
    <p:sldMasterId id="2147483693" r:id="rId11"/>
    <p:sldMasterId id="2147483694" r:id="rId12"/>
  </p:sldMasterIdLst>
  <p:notesMasterIdLst>
    <p:notesMasterId r:id="rId78"/>
  </p:notesMasterIdLst>
  <p:sldIdLst>
    <p:sldId id="256" r:id="rId13"/>
    <p:sldId id="258" r:id="rId14"/>
    <p:sldId id="268" r:id="rId15"/>
    <p:sldId id="313" r:id="rId16"/>
    <p:sldId id="314" r:id="rId17"/>
    <p:sldId id="322" r:id="rId18"/>
    <p:sldId id="326" r:id="rId19"/>
    <p:sldId id="327" r:id="rId20"/>
    <p:sldId id="328" r:id="rId21"/>
    <p:sldId id="329" r:id="rId22"/>
    <p:sldId id="323" r:id="rId23"/>
    <p:sldId id="331" r:id="rId24"/>
    <p:sldId id="332" r:id="rId25"/>
    <p:sldId id="337" r:id="rId26"/>
    <p:sldId id="338" r:id="rId27"/>
    <p:sldId id="324" r:id="rId28"/>
    <p:sldId id="340" r:id="rId29"/>
    <p:sldId id="341" r:id="rId30"/>
    <p:sldId id="342" r:id="rId31"/>
    <p:sldId id="343" r:id="rId32"/>
    <p:sldId id="344" r:id="rId33"/>
    <p:sldId id="345" r:id="rId34"/>
    <p:sldId id="348" r:id="rId35"/>
    <p:sldId id="346" r:id="rId36"/>
    <p:sldId id="347" r:id="rId37"/>
    <p:sldId id="349" r:id="rId38"/>
    <p:sldId id="350" r:id="rId39"/>
    <p:sldId id="352" r:id="rId40"/>
    <p:sldId id="351" r:id="rId41"/>
    <p:sldId id="325" r:id="rId42"/>
    <p:sldId id="312" r:id="rId43"/>
    <p:sldId id="267" r:id="rId44"/>
    <p:sldId id="269" r:id="rId45"/>
    <p:sldId id="270" r:id="rId46"/>
    <p:sldId id="272" r:id="rId47"/>
    <p:sldId id="282" r:id="rId48"/>
    <p:sldId id="284" r:id="rId49"/>
    <p:sldId id="289" r:id="rId50"/>
    <p:sldId id="265" r:id="rId51"/>
    <p:sldId id="266" r:id="rId52"/>
    <p:sldId id="276" r:id="rId53"/>
    <p:sldId id="262" r:id="rId54"/>
    <p:sldId id="277" r:id="rId55"/>
    <p:sldId id="285" r:id="rId56"/>
    <p:sldId id="293" r:id="rId57"/>
    <p:sldId id="291" r:id="rId58"/>
    <p:sldId id="263" r:id="rId59"/>
    <p:sldId id="280" r:id="rId60"/>
    <p:sldId id="278" r:id="rId61"/>
    <p:sldId id="275" r:id="rId62"/>
    <p:sldId id="279" r:id="rId63"/>
    <p:sldId id="283" r:id="rId64"/>
    <p:sldId id="294" r:id="rId65"/>
    <p:sldId id="273" r:id="rId66"/>
    <p:sldId id="271" r:id="rId67"/>
    <p:sldId id="264" r:id="rId68"/>
    <p:sldId id="274" r:id="rId69"/>
    <p:sldId id="281" r:id="rId70"/>
    <p:sldId id="286" r:id="rId71"/>
    <p:sldId id="288" r:id="rId72"/>
    <p:sldId id="287" r:id="rId73"/>
    <p:sldId id="290" r:id="rId74"/>
    <p:sldId id="292" r:id="rId75"/>
    <p:sldId id="311" r:id="rId76"/>
    <p:sldId id="257" r:id="rId77"/>
  </p:sldIdLst>
  <p:sldSz cx="12192000" cy="6858000"/>
  <p:notesSz cx="6858000" cy="9144000"/>
  <p:defaultTex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4477"/>
    <a:srgbClr val="513087"/>
    <a:srgbClr val="961A43"/>
    <a:srgbClr val="442872"/>
    <a:srgbClr val="140C22"/>
    <a:srgbClr val="2BA854"/>
    <a:srgbClr val="F4BB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0137" autoAdjust="0"/>
  </p:normalViewPr>
  <p:slideViewPr>
    <p:cSldViewPr snapToGrid="0">
      <p:cViewPr varScale="1">
        <p:scale>
          <a:sx n="83" d="100"/>
          <a:sy n="83" d="100"/>
        </p:scale>
        <p:origin x="72" y="4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16" Type="http://schemas.openxmlformats.org/officeDocument/2006/relationships/slide" Target="slides/slide4.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49.xml"/><Relationship Id="rId82" Type="http://schemas.openxmlformats.org/officeDocument/2006/relationships/tableStyles" Target="tableStyles.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slide" Target="slides/slide65.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7" Type="http://schemas.openxmlformats.org/officeDocument/2006/relationships/slideMaster" Target="slideMasters/slideMaster7.xml"/><Relationship Id="rId71" Type="http://schemas.openxmlformats.org/officeDocument/2006/relationships/slide" Target="slides/slide59.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4338" name="页眉占位符 1"/>
          <p:cNvSpPr>
            <a:spLocks noGrp="1" noChangeArrowheads="1"/>
          </p:cNvSpPr>
          <p:nvPr>
            <p:ph type="hdr" sz="quarter"/>
          </p:nvPr>
        </p:nvSpPr>
        <p:spPr bwMode="auto">
          <a:xfrm>
            <a:off x="0"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zh-CN" altLang="en-US"/>
          </a:p>
        </p:txBody>
      </p:sp>
      <p:sp>
        <p:nvSpPr>
          <p:cNvPr id="14339" name="日期占位符 2"/>
          <p:cNvSpPr>
            <a:spLocks noGrp="1" noChangeArrowheads="1"/>
          </p:cNvSpPr>
          <p:nvPr>
            <p:ph type="dt" idx="1"/>
          </p:nvPr>
        </p:nvSpPr>
        <p:spPr bwMode="auto">
          <a:xfrm>
            <a:off x="3884613"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562C5B1C-1ADE-445A-8161-1B6C093A2C29}" type="datetimeFigureOut">
              <a:rPr lang="zh-CN" altLang="en-US"/>
              <a:pPr>
                <a:defRPr/>
              </a:pPr>
              <a:t>2021/1/26</a:t>
            </a:fld>
            <a:endParaRPr lang="zh-CN" altLang="en-US"/>
          </a:p>
        </p:txBody>
      </p:sp>
      <p:sp>
        <p:nvSpPr>
          <p:cNvPr id="51204" name="幻灯片图像占位符 3"/>
          <p:cNvSpPr>
            <a:spLocks noGrp="1" noRot="1" noChangeAspect="1" noChangeArrowheads="1"/>
          </p:cNvSpPr>
          <p:nvPr>
            <p:ph type="sldImg" idx="2"/>
          </p:nvPr>
        </p:nvSpPr>
        <p:spPr bwMode="auto">
          <a:xfrm>
            <a:off x="685800" y="1143000"/>
            <a:ext cx="54864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sp>
      <p:sp>
        <p:nvSpPr>
          <p:cNvPr id="14341" name="备注占位符 4"/>
          <p:cNvSpPr>
            <a:spLocks noGrp="1" noChangeArrowheads="1"/>
          </p:cNvSpPr>
          <p:nvPr>
            <p:ph type="body" sz="quarter" idx="3"/>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mpd="sng">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4342" name="页脚占位符 5"/>
          <p:cNvSpPr>
            <a:spLocks noGrp="1" noChangeArrowheads="1"/>
          </p:cNvSpPr>
          <p:nvPr>
            <p:ph type="ftr" sz="quarter" idx="4"/>
          </p:nvPr>
        </p:nvSpPr>
        <p:spPr bwMode="auto">
          <a:xfrm>
            <a:off x="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zh-CN" altLang="en-US"/>
          </a:p>
        </p:txBody>
      </p:sp>
      <p:sp>
        <p:nvSpPr>
          <p:cNvPr id="14343" name="灯片编号占位符 6"/>
          <p:cNvSpPr>
            <a:spLocks noGrp="1" noChangeArrowheads="1"/>
          </p:cNvSpPr>
          <p:nvPr>
            <p:ph type="sldNum" sz="quarter" idx="5"/>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6CFE3FF8-11E2-4583-B2F8-69A064B9DDE9}" type="slidenum">
              <a:rPr lang="zh-CN" altLang="en-US"/>
              <a:pPr>
                <a:defRPr/>
              </a:pPr>
              <a:t>‹#›</a:t>
            </a:fld>
            <a:endParaRPr lang="zh-CN" altLang="en-US"/>
          </a:p>
        </p:txBody>
      </p:sp>
    </p:spTree>
    <p:extLst>
      <p:ext uri="{BB962C8B-B14F-4D97-AF65-F5344CB8AC3E}">
        <p14:creationId xmlns:p14="http://schemas.microsoft.com/office/powerpoint/2010/main" val="405583414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4D468A-AF62-4ECB-9684-190277482F66}" type="slidenum">
              <a:rPr lang="zh-CN" altLang="en-US" smtClean="0"/>
              <a:t>7</a:t>
            </a:fld>
            <a:endParaRPr lang="zh-CN" altLang="en-US"/>
          </a:p>
        </p:txBody>
      </p:sp>
    </p:spTree>
    <p:extLst>
      <p:ext uri="{BB962C8B-B14F-4D97-AF65-F5344CB8AC3E}">
        <p14:creationId xmlns:p14="http://schemas.microsoft.com/office/powerpoint/2010/main" val="2898831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CFE3FF8-11E2-4583-B2F8-69A064B9DDE9}" type="slidenum">
              <a:rPr lang="zh-CN" altLang="en-US" smtClean="0"/>
              <a:pPr>
                <a:defRPr/>
              </a:pPr>
              <a:t>9</a:t>
            </a:fld>
            <a:endParaRPr lang="zh-CN" altLang="en-US"/>
          </a:p>
        </p:txBody>
      </p:sp>
    </p:spTree>
    <p:extLst>
      <p:ext uri="{BB962C8B-B14F-4D97-AF65-F5344CB8AC3E}">
        <p14:creationId xmlns:p14="http://schemas.microsoft.com/office/powerpoint/2010/main" val="2634359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dirty="0"/>
              <a:t>扩展到非仿射变换：难，</a:t>
            </a:r>
            <a:r>
              <a:rPr lang="en-US" altLang="zh-CN" dirty="0" err="1"/>
              <a:t>Spmv</a:t>
            </a:r>
            <a:r>
              <a:rPr lang="zh-CN" altLang="en-US" dirty="0"/>
              <a:t>，</a:t>
            </a:r>
            <a:r>
              <a:rPr lang="en-US" altLang="zh-CN" dirty="0" err="1"/>
              <a:t>Taichi</a:t>
            </a:r>
            <a:endParaRPr lang="en-US" altLang="zh-CN" dirty="0"/>
          </a:p>
          <a:p>
            <a:pPr>
              <a:lnSpc>
                <a:spcPct val="150000"/>
              </a:lnSpc>
            </a:pPr>
            <a:r>
              <a:rPr lang="zh-CN" altLang="en-US" dirty="0"/>
              <a:t>与运行时技术结合：目前研究不多，好发文章</a:t>
            </a:r>
            <a:endParaRPr lang="en-US" altLang="zh-CN" dirty="0"/>
          </a:p>
          <a:p>
            <a:pPr>
              <a:lnSpc>
                <a:spcPct val="150000"/>
              </a:lnSpc>
            </a:pPr>
            <a:r>
              <a:rPr lang="zh-CN" altLang="en-US" dirty="0"/>
              <a:t>应用到人工智能领域：热门，⭐</a:t>
            </a:r>
            <a:endParaRPr lang="en-US" altLang="zh-CN" dirty="0"/>
          </a:p>
          <a:p>
            <a:pPr>
              <a:lnSpc>
                <a:spcPct val="150000"/>
              </a:lnSpc>
            </a:pPr>
            <a:r>
              <a:rPr lang="en-US" altLang="zh-CN" dirty="0"/>
              <a:t>NP</a:t>
            </a:r>
            <a:r>
              <a:rPr lang="zh-CN" altLang="en-US" dirty="0"/>
              <a:t>难问题</a:t>
            </a:r>
            <a:r>
              <a:rPr lang="en-US" altLang="zh-CN" dirty="0">
                <a:sym typeface="Wingdings" panose="05000000000000000000" pitchFamily="2" charset="2"/>
              </a:rPr>
              <a:t></a:t>
            </a:r>
            <a:r>
              <a:rPr lang="zh-CN" altLang="en-US" dirty="0">
                <a:sym typeface="Wingdings" panose="05000000000000000000" pitchFamily="2" charset="2"/>
              </a:rPr>
              <a:t>编译耗时长：易发文章</a:t>
            </a:r>
            <a:endParaRPr lang="en-US" altLang="zh-CN" dirty="0"/>
          </a:p>
        </p:txBody>
      </p:sp>
      <p:sp>
        <p:nvSpPr>
          <p:cNvPr id="4" name="灯片编号占位符 3"/>
          <p:cNvSpPr>
            <a:spLocks noGrp="1"/>
          </p:cNvSpPr>
          <p:nvPr>
            <p:ph type="sldNum" sz="quarter" idx="5"/>
          </p:nvPr>
        </p:nvSpPr>
        <p:spPr/>
        <p:txBody>
          <a:bodyPr/>
          <a:lstStyle/>
          <a:p>
            <a:fld id="{694D468A-AF62-4ECB-9684-190277482F66}" type="slidenum">
              <a:rPr lang="zh-CN" altLang="en-US" smtClean="0"/>
              <a:t>29</a:t>
            </a:fld>
            <a:endParaRPr lang="zh-CN" altLang="en-US"/>
          </a:p>
        </p:txBody>
      </p:sp>
    </p:spTree>
    <p:extLst>
      <p:ext uri="{BB962C8B-B14F-4D97-AF65-F5344CB8AC3E}">
        <p14:creationId xmlns:p14="http://schemas.microsoft.com/office/powerpoint/2010/main" val="2705904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CFE3FF8-11E2-4583-B2F8-69A064B9DDE9}" type="slidenum">
              <a:rPr lang="zh-CN" altLang="en-US" smtClean="0"/>
              <a:pPr>
                <a:defRPr/>
              </a:pPr>
              <a:t>30</a:t>
            </a:fld>
            <a:endParaRPr lang="zh-CN" altLang="en-US"/>
          </a:p>
        </p:txBody>
      </p:sp>
    </p:spTree>
    <p:extLst>
      <p:ext uri="{BB962C8B-B14F-4D97-AF65-F5344CB8AC3E}">
        <p14:creationId xmlns:p14="http://schemas.microsoft.com/office/powerpoint/2010/main" val="3107162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CFE3FF8-11E2-4583-B2F8-69A064B9DDE9}" type="slidenum">
              <a:rPr lang="zh-CN" altLang="en-US" smtClean="0"/>
              <a:pPr>
                <a:defRPr/>
              </a:pPr>
              <a:t>64</a:t>
            </a:fld>
            <a:endParaRPr lang="zh-CN" altLang="en-US"/>
          </a:p>
        </p:txBody>
      </p:sp>
    </p:spTree>
    <p:extLst>
      <p:ext uri="{BB962C8B-B14F-4D97-AF65-F5344CB8AC3E}">
        <p14:creationId xmlns:p14="http://schemas.microsoft.com/office/powerpoint/2010/main" val="3903327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a:ln/>
        </p:spPr>
        <p:txBody>
          <a:bodyPr/>
          <a:lstStyle>
            <a:lvl1pPr>
              <a:defRPr/>
            </a:lvl1pPr>
          </a:lstStyle>
          <a:p>
            <a:pPr>
              <a:defRPr/>
            </a:pPr>
            <a:fld id="{5534468C-12ED-4F0F-92C4-E6C904EE9AAE}" type="datetimeFigureOut">
              <a:rPr lang="zh-CN" altLang="en-US"/>
              <a:pPr>
                <a:defRPr/>
              </a:pPr>
              <a:t>2021/1/26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A5719818-F0F7-4A95-A58A-B2195AA81FBA}" type="slidenum">
              <a:rPr lang="zh-CN" altLang="en-US"/>
              <a:pPr>
                <a:defRPr/>
              </a:pPr>
              <a:t>‹#›</a:t>
            </a:fld>
            <a:endParaRPr lang="zh-CN" altLang="en-US"/>
          </a:p>
        </p:txBody>
      </p:sp>
    </p:spTree>
    <p:extLst>
      <p:ext uri="{BB962C8B-B14F-4D97-AF65-F5344CB8AC3E}">
        <p14:creationId xmlns:p14="http://schemas.microsoft.com/office/powerpoint/2010/main" val="2139811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4B428590-BDB2-4176-A5A6-235281FFC846}" type="datetimeFigureOut">
              <a:rPr lang="zh-CN" altLang="en-US"/>
              <a:pPr>
                <a:defRPr/>
              </a:pPr>
              <a:t>2021/1/26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9217201B-742B-4427-92B2-087C489A1523}" type="slidenum">
              <a:rPr lang="zh-CN" altLang="en-US"/>
              <a:pPr>
                <a:defRPr/>
              </a:pPr>
              <a:t>‹#›</a:t>
            </a:fld>
            <a:endParaRPr lang="zh-CN" altLang="en-US"/>
          </a:p>
        </p:txBody>
      </p:sp>
    </p:spTree>
    <p:extLst>
      <p:ext uri="{BB962C8B-B14F-4D97-AF65-F5344CB8AC3E}">
        <p14:creationId xmlns:p14="http://schemas.microsoft.com/office/powerpoint/2010/main" val="288912959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p:cNvSpPr>
            <a:spLocks noGrp="1" noChangeArrowheads="1"/>
          </p:cNvSpPr>
          <p:nvPr>
            <p:ph type="dt" sz="half" idx="10"/>
          </p:nvPr>
        </p:nvSpPr>
        <p:spPr>
          <a:ln/>
        </p:spPr>
        <p:txBody>
          <a:bodyPr/>
          <a:lstStyle>
            <a:lvl1pPr>
              <a:defRPr/>
            </a:lvl1pPr>
          </a:lstStyle>
          <a:p>
            <a:pPr>
              <a:defRPr/>
            </a:pPr>
            <a:fld id="{D4101FCF-B179-4D71-A50D-61DBB884312A}" type="datetimeFigureOut">
              <a:rPr lang="zh-CN" altLang="en-US"/>
              <a:pPr>
                <a:defRPr/>
              </a:pPr>
              <a:t>2021/1/26</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827A19B3-E246-494C-B9A2-8A248D8DD22E}" type="slidenum">
              <a:rPr lang="zh-CN" altLang="en-US"/>
              <a:pPr>
                <a:defRPr/>
              </a:pPr>
              <a:t>‹#›</a:t>
            </a:fld>
            <a:endParaRPr lang="zh-CN" altLang="en-US"/>
          </a:p>
        </p:txBody>
      </p:sp>
    </p:spTree>
    <p:extLst>
      <p:ext uri="{BB962C8B-B14F-4D97-AF65-F5344CB8AC3E}">
        <p14:creationId xmlns:p14="http://schemas.microsoft.com/office/powerpoint/2010/main" val="131535003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a:ln/>
        </p:spPr>
        <p:txBody>
          <a:bodyPr/>
          <a:lstStyle>
            <a:lvl1pPr>
              <a:defRPr/>
            </a:lvl1pPr>
          </a:lstStyle>
          <a:p>
            <a:pPr>
              <a:defRPr/>
            </a:pPr>
            <a:fld id="{FBB8FD90-590C-4946-BD97-908E3D8C7BDF}" type="datetimeFigureOut">
              <a:rPr lang="zh-CN" altLang="en-US"/>
              <a:pPr>
                <a:defRPr/>
              </a:pPr>
              <a:t>2021/1/26</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757EC88D-2E07-40FB-BD93-9301B202FB3B}" type="slidenum">
              <a:rPr lang="zh-CN" altLang="en-US"/>
              <a:pPr>
                <a:defRPr/>
              </a:pPr>
              <a:t>‹#›</a:t>
            </a:fld>
            <a:endParaRPr lang="zh-CN" altLang="en-US"/>
          </a:p>
        </p:txBody>
      </p:sp>
    </p:spTree>
    <p:extLst>
      <p:ext uri="{BB962C8B-B14F-4D97-AF65-F5344CB8AC3E}">
        <p14:creationId xmlns:p14="http://schemas.microsoft.com/office/powerpoint/2010/main" val="242132055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p:cNvSpPr>
            <a:spLocks noGrp="1" noChangeArrowheads="1"/>
          </p:cNvSpPr>
          <p:nvPr>
            <p:ph type="dt" sz="half" idx="10"/>
          </p:nvPr>
        </p:nvSpPr>
        <p:spPr>
          <a:ln/>
        </p:spPr>
        <p:txBody>
          <a:bodyPr/>
          <a:lstStyle>
            <a:lvl1pPr>
              <a:defRPr/>
            </a:lvl1pPr>
          </a:lstStyle>
          <a:p>
            <a:pPr>
              <a:defRPr/>
            </a:pPr>
            <a:fld id="{847A4A1A-9C2A-4873-B044-4C92C3BE0C82}" type="datetimeFigureOut">
              <a:rPr lang="zh-CN" altLang="en-US"/>
              <a:pPr>
                <a:defRPr/>
              </a:pPr>
              <a:t>2021/1/26</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1D1BFC5E-3B2C-4F27-B7A6-5912FD387E6A}" type="slidenum">
              <a:rPr lang="zh-CN" altLang="en-US"/>
              <a:pPr>
                <a:defRPr/>
              </a:pPr>
              <a:t>‹#›</a:t>
            </a:fld>
            <a:endParaRPr lang="zh-CN" altLang="en-US"/>
          </a:p>
        </p:txBody>
      </p:sp>
    </p:spTree>
    <p:extLst>
      <p:ext uri="{BB962C8B-B14F-4D97-AF65-F5344CB8AC3E}">
        <p14:creationId xmlns:p14="http://schemas.microsoft.com/office/powerpoint/2010/main" val="189288586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noChangeArrowheads="1"/>
          </p:cNvSpPr>
          <p:nvPr>
            <p:ph type="dt" sz="half" idx="10"/>
          </p:nvPr>
        </p:nvSpPr>
        <p:spPr>
          <a:ln/>
        </p:spPr>
        <p:txBody>
          <a:bodyPr/>
          <a:lstStyle>
            <a:lvl1pPr>
              <a:defRPr/>
            </a:lvl1pPr>
          </a:lstStyle>
          <a:p>
            <a:pPr>
              <a:defRPr/>
            </a:pPr>
            <a:fld id="{2D26A389-A1C2-4131-B5A4-3D9457F5E11F}" type="datetimeFigureOut">
              <a:rPr lang="zh-CN" altLang="en-US"/>
              <a:pPr>
                <a:defRPr/>
              </a:pPr>
              <a:t>2021/1/26</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399F89FD-1B3A-40E5-BFF3-B9BDA2D321C5}" type="slidenum">
              <a:rPr lang="zh-CN" altLang="en-US"/>
              <a:pPr>
                <a:defRPr/>
              </a:pPr>
              <a:t>‹#›</a:t>
            </a:fld>
            <a:endParaRPr lang="zh-CN" altLang="en-US"/>
          </a:p>
        </p:txBody>
      </p:sp>
    </p:spTree>
    <p:extLst>
      <p:ext uri="{BB962C8B-B14F-4D97-AF65-F5344CB8AC3E}">
        <p14:creationId xmlns:p14="http://schemas.microsoft.com/office/powerpoint/2010/main" val="390916987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p:cNvSpPr>
            <a:spLocks noGrp="1" noChangeArrowheads="1"/>
          </p:cNvSpPr>
          <p:nvPr>
            <p:ph type="dt" sz="half" idx="10"/>
          </p:nvPr>
        </p:nvSpPr>
        <p:spPr>
          <a:ln/>
        </p:spPr>
        <p:txBody>
          <a:bodyPr/>
          <a:lstStyle>
            <a:lvl1pPr>
              <a:defRPr/>
            </a:lvl1pPr>
          </a:lstStyle>
          <a:p>
            <a:pPr>
              <a:defRPr/>
            </a:pPr>
            <a:fld id="{5EC06281-7E01-4188-9114-C4E4C524FBFA}" type="datetimeFigureOut">
              <a:rPr lang="zh-CN" altLang="en-US"/>
              <a:pPr>
                <a:defRPr/>
              </a:pPr>
              <a:t>2021/1/26</a:t>
            </a:fld>
            <a:endParaRPr lang="zh-CN" altLang="en-US"/>
          </a:p>
        </p:txBody>
      </p:sp>
      <p:sp>
        <p:nvSpPr>
          <p:cNvPr id="8"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p:cNvSpPr>
            <a:spLocks noGrp="1" noChangeArrowheads="1"/>
          </p:cNvSpPr>
          <p:nvPr>
            <p:ph type="sldNum" sz="quarter" idx="12"/>
          </p:nvPr>
        </p:nvSpPr>
        <p:spPr>
          <a:ln/>
        </p:spPr>
        <p:txBody>
          <a:bodyPr/>
          <a:lstStyle>
            <a:lvl1pPr>
              <a:defRPr/>
            </a:lvl1pPr>
          </a:lstStyle>
          <a:p>
            <a:pPr>
              <a:defRPr/>
            </a:pPr>
            <a:fld id="{91469A8A-1BDF-48D2-9E37-D60D1ECDC6CC}" type="slidenum">
              <a:rPr lang="zh-CN" altLang="en-US"/>
              <a:pPr>
                <a:defRPr/>
              </a:pPr>
              <a:t>‹#›</a:t>
            </a:fld>
            <a:endParaRPr lang="zh-CN" altLang="en-US"/>
          </a:p>
        </p:txBody>
      </p:sp>
    </p:spTree>
    <p:extLst>
      <p:ext uri="{BB962C8B-B14F-4D97-AF65-F5344CB8AC3E}">
        <p14:creationId xmlns:p14="http://schemas.microsoft.com/office/powerpoint/2010/main" val="147717717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p:cNvSpPr>
            <a:spLocks noGrp="1" noChangeArrowheads="1"/>
          </p:cNvSpPr>
          <p:nvPr>
            <p:ph type="dt" sz="half" idx="10"/>
          </p:nvPr>
        </p:nvSpPr>
        <p:spPr>
          <a:ln/>
        </p:spPr>
        <p:txBody>
          <a:bodyPr/>
          <a:lstStyle>
            <a:lvl1pPr>
              <a:defRPr/>
            </a:lvl1pPr>
          </a:lstStyle>
          <a:p>
            <a:pPr>
              <a:defRPr/>
            </a:pPr>
            <a:fld id="{6BDC2856-6925-4E4D-A914-9951853066FD}" type="datetimeFigureOut">
              <a:rPr lang="zh-CN" altLang="en-US"/>
              <a:pPr>
                <a:defRPr/>
              </a:pPr>
              <a:t>2021/1/26</a:t>
            </a:fld>
            <a:endParaRPr lang="zh-CN" altLang="en-US"/>
          </a:p>
        </p:txBody>
      </p:sp>
      <p:sp>
        <p:nvSpPr>
          <p:cNvPr id="4"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p:cNvSpPr>
            <a:spLocks noGrp="1" noChangeArrowheads="1"/>
          </p:cNvSpPr>
          <p:nvPr>
            <p:ph type="sldNum" sz="quarter" idx="12"/>
          </p:nvPr>
        </p:nvSpPr>
        <p:spPr>
          <a:ln/>
        </p:spPr>
        <p:txBody>
          <a:bodyPr/>
          <a:lstStyle>
            <a:lvl1pPr>
              <a:defRPr/>
            </a:lvl1pPr>
          </a:lstStyle>
          <a:p>
            <a:pPr>
              <a:defRPr/>
            </a:pPr>
            <a:fld id="{34921396-0A5D-4DA1-A4AA-7A37C9D84D2C}" type="slidenum">
              <a:rPr lang="zh-CN" altLang="en-US"/>
              <a:pPr>
                <a:defRPr/>
              </a:pPr>
              <a:t>‹#›</a:t>
            </a:fld>
            <a:endParaRPr lang="zh-CN" altLang="en-US"/>
          </a:p>
        </p:txBody>
      </p:sp>
    </p:spTree>
    <p:extLst>
      <p:ext uri="{BB962C8B-B14F-4D97-AF65-F5344CB8AC3E}">
        <p14:creationId xmlns:p14="http://schemas.microsoft.com/office/powerpoint/2010/main" val="373020966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p:cNvSpPr>
            <a:spLocks noGrp="1" noChangeArrowheads="1"/>
          </p:cNvSpPr>
          <p:nvPr>
            <p:ph type="dt" sz="half" idx="10"/>
          </p:nvPr>
        </p:nvSpPr>
        <p:spPr>
          <a:ln/>
        </p:spPr>
        <p:txBody>
          <a:bodyPr/>
          <a:lstStyle>
            <a:lvl1pPr>
              <a:defRPr/>
            </a:lvl1pPr>
          </a:lstStyle>
          <a:p>
            <a:pPr>
              <a:defRPr/>
            </a:pPr>
            <a:fld id="{8986F7C9-6342-45E0-B65E-E741779E0A34}" type="datetimeFigureOut">
              <a:rPr lang="zh-CN" altLang="en-US"/>
              <a:pPr>
                <a:defRPr/>
              </a:pPr>
              <a:t>2021/1/26</a:t>
            </a:fld>
            <a:endParaRPr lang="zh-CN" altLang="en-US"/>
          </a:p>
        </p:txBody>
      </p:sp>
      <p:sp>
        <p:nvSpPr>
          <p:cNvPr id="3"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p:cNvSpPr>
            <a:spLocks noGrp="1" noChangeArrowheads="1"/>
          </p:cNvSpPr>
          <p:nvPr>
            <p:ph type="sldNum" sz="quarter" idx="12"/>
          </p:nvPr>
        </p:nvSpPr>
        <p:spPr>
          <a:ln/>
        </p:spPr>
        <p:txBody>
          <a:bodyPr/>
          <a:lstStyle>
            <a:lvl1pPr>
              <a:defRPr/>
            </a:lvl1pPr>
          </a:lstStyle>
          <a:p>
            <a:pPr>
              <a:defRPr/>
            </a:pPr>
            <a:fld id="{2C5F9865-0AB1-468F-9160-0325F5FB0015}" type="slidenum">
              <a:rPr lang="zh-CN" altLang="en-US"/>
              <a:pPr>
                <a:defRPr/>
              </a:pPr>
              <a:t>‹#›</a:t>
            </a:fld>
            <a:endParaRPr lang="zh-CN" altLang="en-US"/>
          </a:p>
        </p:txBody>
      </p:sp>
    </p:spTree>
    <p:extLst>
      <p:ext uri="{BB962C8B-B14F-4D97-AF65-F5344CB8AC3E}">
        <p14:creationId xmlns:p14="http://schemas.microsoft.com/office/powerpoint/2010/main" val="374438517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70FED6AC-635C-46BA-BA3D-A8C3E141030C}" type="datetimeFigureOut">
              <a:rPr lang="zh-CN" altLang="en-US"/>
              <a:pPr>
                <a:defRPr/>
              </a:pPr>
              <a:t>2021/1/26</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00309643-0B6C-4634-A893-165527AA1133}" type="slidenum">
              <a:rPr lang="zh-CN" altLang="en-US"/>
              <a:pPr>
                <a:defRPr/>
              </a:pPr>
              <a:t>‹#›</a:t>
            </a:fld>
            <a:endParaRPr lang="zh-CN" altLang="en-US"/>
          </a:p>
        </p:txBody>
      </p:sp>
    </p:spTree>
    <p:extLst>
      <p:ext uri="{BB962C8B-B14F-4D97-AF65-F5344CB8AC3E}">
        <p14:creationId xmlns:p14="http://schemas.microsoft.com/office/powerpoint/2010/main" val="331880595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BA8E234F-444D-45BC-A503-CA984E18A0AC}" type="datetimeFigureOut">
              <a:rPr lang="zh-CN" altLang="en-US"/>
              <a:pPr>
                <a:defRPr/>
              </a:pPr>
              <a:t>2021/1/26</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F9501556-89E6-4D6D-85DD-BA595110FA2C}" type="slidenum">
              <a:rPr lang="zh-CN" altLang="en-US"/>
              <a:pPr>
                <a:defRPr/>
              </a:pPr>
              <a:t>‹#›</a:t>
            </a:fld>
            <a:endParaRPr lang="zh-CN" altLang="en-US"/>
          </a:p>
        </p:txBody>
      </p:sp>
    </p:spTree>
    <p:extLst>
      <p:ext uri="{BB962C8B-B14F-4D97-AF65-F5344CB8AC3E}">
        <p14:creationId xmlns:p14="http://schemas.microsoft.com/office/powerpoint/2010/main" val="251740895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a:ln/>
        </p:spPr>
        <p:txBody>
          <a:bodyPr/>
          <a:lstStyle>
            <a:lvl1pPr>
              <a:defRPr/>
            </a:lvl1pPr>
          </a:lstStyle>
          <a:p>
            <a:pPr>
              <a:defRPr/>
            </a:pPr>
            <a:fld id="{39C2068C-4F7B-4FCD-9F9F-BF5F51BFA1D9}" type="datetimeFigureOut">
              <a:rPr lang="zh-CN" altLang="en-US"/>
              <a:pPr>
                <a:defRPr/>
              </a:pPr>
              <a:t>2021/1/26</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4381BCD1-045A-4B48-B8BF-54273398E70E}" type="slidenum">
              <a:rPr lang="zh-CN" altLang="en-US"/>
              <a:pPr>
                <a:defRPr/>
              </a:pPr>
              <a:t>‹#›</a:t>
            </a:fld>
            <a:endParaRPr lang="zh-CN" altLang="en-US"/>
          </a:p>
        </p:txBody>
      </p:sp>
    </p:spTree>
    <p:extLst>
      <p:ext uri="{BB962C8B-B14F-4D97-AF65-F5344CB8AC3E}">
        <p14:creationId xmlns:p14="http://schemas.microsoft.com/office/powerpoint/2010/main" val="2412219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C21D0ECF-D28F-482F-B7EA-9E708B826803}" type="datetimeFigureOut">
              <a:rPr lang="zh-CN" altLang="en-US"/>
              <a:pPr>
                <a:defRPr/>
              </a:pPr>
              <a:t>2021/1/26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B38B54B0-E2C6-4C30-8A9A-A6671CC48358}" type="slidenum">
              <a:rPr lang="zh-CN" altLang="en-US"/>
              <a:pPr>
                <a:defRPr/>
              </a:pPr>
              <a:t>‹#›</a:t>
            </a:fld>
            <a:endParaRPr lang="zh-CN" altLang="en-US"/>
          </a:p>
        </p:txBody>
      </p:sp>
    </p:spTree>
    <p:extLst>
      <p:ext uri="{BB962C8B-B14F-4D97-AF65-F5344CB8AC3E}">
        <p14:creationId xmlns:p14="http://schemas.microsoft.com/office/powerpoint/2010/main" val="381290987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a:ln/>
        </p:spPr>
        <p:txBody>
          <a:bodyPr/>
          <a:lstStyle>
            <a:lvl1pPr>
              <a:defRPr/>
            </a:lvl1pPr>
          </a:lstStyle>
          <a:p>
            <a:pPr>
              <a:defRPr/>
            </a:pPr>
            <a:fld id="{B9CCC1DD-F4F6-4D2D-8BAF-2D41E84891DA}" type="datetimeFigureOut">
              <a:rPr lang="zh-CN" altLang="en-US"/>
              <a:pPr>
                <a:defRPr/>
              </a:pPr>
              <a:t>2021/1/26</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5A3D65D4-28FF-4D63-9CDD-B72FD52D8A5B}" type="slidenum">
              <a:rPr lang="zh-CN" altLang="en-US"/>
              <a:pPr>
                <a:defRPr/>
              </a:pPr>
              <a:t>‹#›</a:t>
            </a:fld>
            <a:endParaRPr lang="zh-CN" altLang="en-US"/>
          </a:p>
        </p:txBody>
      </p:sp>
    </p:spTree>
    <p:extLst>
      <p:ext uri="{BB962C8B-B14F-4D97-AF65-F5344CB8AC3E}">
        <p14:creationId xmlns:p14="http://schemas.microsoft.com/office/powerpoint/2010/main" val="312210734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a:ln/>
        </p:spPr>
        <p:txBody>
          <a:bodyPr/>
          <a:lstStyle>
            <a:lvl1pPr>
              <a:defRPr/>
            </a:lvl1pPr>
          </a:lstStyle>
          <a:p>
            <a:pPr>
              <a:defRPr/>
            </a:pPr>
            <a:fld id="{8DFF3427-AAC1-4F3D-938A-29884F616B9D}" type="datetimeFigureOut">
              <a:rPr lang="zh-CN" altLang="en-US"/>
              <a:pPr>
                <a:defRPr/>
              </a:pPr>
              <a:t>2021/1/26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C81FF3E4-6DEA-43D5-88DE-AE86A334CF20}" type="slidenum">
              <a:rPr lang="zh-CN" altLang="en-US"/>
              <a:pPr>
                <a:defRPr/>
              </a:pPr>
              <a:t>‹#›</a:t>
            </a:fld>
            <a:endParaRPr lang="zh-CN" altLang="en-US"/>
          </a:p>
        </p:txBody>
      </p:sp>
    </p:spTree>
    <p:extLst>
      <p:ext uri="{BB962C8B-B14F-4D97-AF65-F5344CB8AC3E}">
        <p14:creationId xmlns:p14="http://schemas.microsoft.com/office/powerpoint/2010/main" val="408949463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1ADB9467-D9D9-4B7E-923C-0D3B718EA8DF}" type="datetimeFigureOut">
              <a:rPr lang="zh-CN" altLang="en-US"/>
              <a:pPr>
                <a:defRPr/>
              </a:pPr>
              <a:t>2021/1/26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ABB708C0-2058-43B1-B56C-D27E5ADEB848}" type="slidenum">
              <a:rPr lang="zh-CN" altLang="en-US"/>
              <a:pPr>
                <a:defRPr/>
              </a:pPr>
              <a:t>‹#›</a:t>
            </a:fld>
            <a:endParaRPr lang="zh-CN" altLang="en-US"/>
          </a:p>
        </p:txBody>
      </p:sp>
    </p:spTree>
    <p:extLst>
      <p:ext uri="{BB962C8B-B14F-4D97-AF65-F5344CB8AC3E}">
        <p14:creationId xmlns:p14="http://schemas.microsoft.com/office/powerpoint/2010/main" val="330313206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EA81BA30-A700-4B0F-BE9A-3D0A5DF01BBC}" type="datetimeFigureOut">
              <a:rPr lang="zh-CN" altLang="en-US"/>
              <a:pPr>
                <a:defRPr/>
              </a:pPr>
              <a:t>2021/1/26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F45C878B-4A02-4AE1-AADA-D5101A52C13D}" type="slidenum">
              <a:rPr lang="zh-CN" altLang="en-US"/>
              <a:pPr>
                <a:defRPr/>
              </a:pPr>
              <a:t>‹#›</a:t>
            </a:fld>
            <a:endParaRPr lang="zh-CN" altLang="en-US"/>
          </a:p>
        </p:txBody>
      </p:sp>
    </p:spTree>
    <p:extLst>
      <p:ext uri="{BB962C8B-B14F-4D97-AF65-F5344CB8AC3E}">
        <p14:creationId xmlns:p14="http://schemas.microsoft.com/office/powerpoint/2010/main" val="255883942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a:ln/>
        </p:spPr>
        <p:txBody>
          <a:bodyPr/>
          <a:lstStyle>
            <a:lvl1pPr>
              <a:defRPr/>
            </a:lvl1pPr>
          </a:lstStyle>
          <a:p>
            <a:pPr>
              <a:defRPr/>
            </a:pPr>
            <a:fld id="{462B26FE-6CBA-4B4E-8CF6-2AC20B8FD3EF}" type="datetimeFigureOut">
              <a:rPr lang="zh-CN" altLang="en-US"/>
              <a:pPr>
                <a:defRPr/>
              </a:pPr>
              <a:t>2021/1/26</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9DA2E46E-E6E7-4EE5-B29E-7A70C19CF257}" type="slidenum">
              <a:rPr lang="zh-CN" altLang="en-US"/>
              <a:pPr>
                <a:defRPr/>
              </a:pPr>
              <a:t>‹#›</a:t>
            </a:fld>
            <a:endParaRPr lang="zh-CN" altLang="en-US"/>
          </a:p>
        </p:txBody>
      </p:sp>
    </p:spTree>
    <p:extLst>
      <p:ext uri="{BB962C8B-B14F-4D97-AF65-F5344CB8AC3E}">
        <p14:creationId xmlns:p14="http://schemas.microsoft.com/office/powerpoint/2010/main" val="86010475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a:ln/>
        </p:spPr>
        <p:txBody>
          <a:bodyPr/>
          <a:lstStyle>
            <a:lvl1pPr>
              <a:defRPr/>
            </a:lvl1pPr>
          </a:lstStyle>
          <a:p>
            <a:pPr>
              <a:defRPr/>
            </a:pPr>
            <a:fld id="{418F60CB-C40C-4345-B722-0EACFE6EF20F}" type="datetimeFigureOut">
              <a:rPr lang="zh-CN" altLang="en-US"/>
              <a:pPr>
                <a:defRPr/>
              </a:pPr>
              <a:t>2021/1/26</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EFE8115E-CCC1-4348-B820-86B6DF07ADC8}" type="slidenum">
              <a:rPr lang="zh-CN" altLang="en-US"/>
              <a:pPr>
                <a:defRPr/>
              </a:pPr>
              <a:t>‹#›</a:t>
            </a:fld>
            <a:endParaRPr lang="zh-CN" altLang="en-US"/>
          </a:p>
        </p:txBody>
      </p:sp>
    </p:spTree>
    <p:extLst>
      <p:ext uri="{BB962C8B-B14F-4D97-AF65-F5344CB8AC3E}">
        <p14:creationId xmlns:p14="http://schemas.microsoft.com/office/powerpoint/2010/main" val="424240379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a:ln/>
        </p:spPr>
        <p:txBody>
          <a:bodyPr/>
          <a:lstStyle>
            <a:lvl1pPr>
              <a:defRPr/>
            </a:lvl1pPr>
          </a:lstStyle>
          <a:p>
            <a:pPr>
              <a:defRPr/>
            </a:pPr>
            <a:fld id="{E3B15F0D-A157-45F1-9713-5CE30C46CD2C}" type="datetimeFigureOut">
              <a:rPr lang="zh-CN" altLang="en-US"/>
              <a:pPr>
                <a:defRPr/>
              </a:pPr>
              <a:t>2021/1/26</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FF2EC405-6FE9-4653-8330-EC091FDE3F4B}" type="slidenum">
              <a:rPr lang="zh-CN" altLang="en-US"/>
              <a:pPr>
                <a:defRPr/>
              </a:pPr>
              <a:t>‹#›</a:t>
            </a:fld>
            <a:endParaRPr lang="zh-CN" altLang="en-US"/>
          </a:p>
        </p:txBody>
      </p:sp>
    </p:spTree>
    <p:extLst>
      <p:ext uri="{BB962C8B-B14F-4D97-AF65-F5344CB8AC3E}">
        <p14:creationId xmlns:p14="http://schemas.microsoft.com/office/powerpoint/2010/main" val="232274846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C78F0D96-79E0-4769-BCD3-C5215365A091}" type="datetimeFigureOut">
              <a:rPr lang="zh-CN" altLang="en-US"/>
              <a:pPr>
                <a:defRPr/>
              </a:pPr>
              <a:t>2021/1/26</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A839D243-9885-4001-9269-5B1A009DB250}" type="slidenum">
              <a:rPr lang="zh-CN" altLang="en-US"/>
              <a:pPr>
                <a:defRPr/>
              </a:pPr>
              <a:t>‹#›</a:t>
            </a:fld>
            <a:endParaRPr lang="zh-CN" altLang="en-US"/>
          </a:p>
        </p:txBody>
      </p:sp>
    </p:spTree>
    <p:extLst>
      <p:ext uri="{BB962C8B-B14F-4D97-AF65-F5344CB8AC3E}">
        <p14:creationId xmlns:p14="http://schemas.microsoft.com/office/powerpoint/2010/main" val="96715714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8C563149-2912-48FE-9082-499577D12BAF}" type="datetimeFigureOut">
              <a:rPr lang="zh-CN" altLang="en-US"/>
              <a:pPr>
                <a:defRPr/>
              </a:pPr>
              <a:t>2021/1/26</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3C5484EB-8AFC-4F11-AD63-1CB637683531}" type="slidenum">
              <a:rPr lang="zh-CN" altLang="en-US"/>
              <a:pPr>
                <a:defRPr/>
              </a:pPr>
              <a:t>‹#›</a:t>
            </a:fld>
            <a:endParaRPr lang="zh-CN" altLang="en-US"/>
          </a:p>
        </p:txBody>
      </p:sp>
    </p:spTree>
    <p:extLst>
      <p:ext uri="{BB962C8B-B14F-4D97-AF65-F5344CB8AC3E}">
        <p14:creationId xmlns:p14="http://schemas.microsoft.com/office/powerpoint/2010/main" val="253436443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793DA41E-B604-40CC-9C88-6C1CF0A3B73E}" type="datetimeFigureOut">
              <a:rPr lang="zh-CN" altLang="en-US"/>
              <a:pPr>
                <a:defRPr/>
              </a:pPr>
              <a:t>2021/1/26</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0F9D4B4C-4699-483E-A301-BD46379A657B}" type="slidenum">
              <a:rPr lang="zh-CN" altLang="en-US"/>
              <a:pPr>
                <a:defRPr/>
              </a:pPr>
              <a:t>‹#›</a:t>
            </a:fld>
            <a:endParaRPr lang="zh-CN" altLang="en-US"/>
          </a:p>
        </p:txBody>
      </p:sp>
    </p:spTree>
    <p:extLst>
      <p:ext uri="{BB962C8B-B14F-4D97-AF65-F5344CB8AC3E}">
        <p14:creationId xmlns:p14="http://schemas.microsoft.com/office/powerpoint/2010/main" val="32723298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a:ln/>
        </p:spPr>
        <p:txBody>
          <a:bodyPr/>
          <a:lstStyle>
            <a:lvl1pPr>
              <a:defRPr/>
            </a:lvl1pPr>
          </a:lstStyle>
          <a:p>
            <a:pPr>
              <a:defRPr/>
            </a:pPr>
            <a:fld id="{9A901188-0D5F-4D78-9797-09E9099C5E50}" type="datetimeFigureOut">
              <a:rPr lang="zh-CN" altLang="en-US"/>
              <a:pPr>
                <a:defRPr/>
              </a:pPr>
              <a:t>2021/1/26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22824C2B-191B-4A69-BA43-5E89901C5A12}" type="slidenum">
              <a:rPr lang="zh-CN" altLang="en-US"/>
              <a:pPr>
                <a:defRPr/>
              </a:pPr>
              <a:t>‹#›</a:t>
            </a:fld>
            <a:endParaRPr lang="zh-CN" altLang="en-US"/>
          </a:p>
        </p:txBody>
      </p:sp>
    </p:spTree>
    <p:extLst>
      <p:ext uri="{BB962C8B-B14F-4D97-AF65-F5344CB8AC3E}">
        <p14:creationId xmlns:p14="http://schemas.microsoft.com/office/powerpoint/2010/main" val="422753930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2269B6DD-4E1D-4211-947F-6E66A1B0EC45}" type="datetimeFigureOut">
              <a:rPr lang="zh-CN" altLang="en-US"/>
              <a:pPr>
                <a:defRPr/>
              </a:pPr>
              <a:t>2021/1/26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2CA0B2BF-6D48-471D-A03F-F7124FC42846}" type="slidenum">
              <a:rPr lang="zh-CN" altLang="en-US"/>
              <a:pPr>
                <a:defRPr/>
              </a:pPr>
              <a:t>‹#›</a:t>
            </a:fld>
            <a:endParaRPr lang="zh-CN" altLang="en-US"/>
          </a:p>
        </p:txBody>
      </p:sp>
    </p:spTree>
    <p:extLst>
      <p:ext uri="{BB962C8B-B14F-4D97-AF65-F5344CB8AC3E}">
        <p14:creationId xmlns:p14="http://schemas.microsoft.com/office/powerpoint/2010/main" val="285555198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4AC3CC0B-964B-442F-B5B5-93B1608EB5D3}" type="datetimeFigureOut">
              <a:rPr lang="zh-CN" altLang="en-US"/>
              <a:pPr>
                <a:defRPr/>
              </a:pPr>
              <a:t>2021/1/26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DE00DAAF-C872-4356-9CCA-BC26FCFCEB41}" type="slidenum">
              <a:rPr lang="zh-CN" altLang="en-US"/>
              <a:pPr>
                <a:defRPr/>
              </a:pPr>
              <a:t>‹#›</a:t>
            </a:fld>
            <a:endParaRPr lang="zh-CN" altLang="en-US"/>
          </a:p>
        </p:txBody>
      </p:sp>
    </p:spTree>
    <p:extLst>
      <p:ext uri="{BB962C8B-B14F-4D97-AF65-F5344CB8AC3E}">
        <p14:creationId xmlns:p14="http://schemas.microsoft.com/office/powerpoint/2010/main" val="141054653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a:ln/>
        </p:spPr>
        <p:txBody>
          <a:bodyPr/>
          <a:lstStyle>
            <a:lvl1pPr>
              <a:defRPr/>
            </a:lvl1pPr>
          </a:lstStyle>
          <a:p>
            <a:pPr>
              <a:defRPr/>
            </a:pPr>
            <a:fld id="{83A4F753-6180-4E27-83F9-C26E4BF08319}" type="datetimeFigureOut">
              <a:rPr lang="zh-CN" altLang="en-US"/>
              <a:pPr>
                <a:defRPr/>
              </a:pPr>
              <a:t>2021/1/26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57829639-BC9B-41FB-A17E-B3AD00CAA013}" type="slidenum">
              <a:rPr lang="zh-CN" altLang="en-US"/>
              <a:pPr>
                <a:defRPr/>
              </a:pPr>
              <a:t>‹#›</a:t>
            </a:fld>
            <a:endParaRPr lang="zh-CN" altLang="en-US"/>
          </a:p>
        </p:txBody>
      </p:sp>
    </p:spTree>
    <p:extLst>
      <p:ext uri="{BB962C8B-B14F-4D97-AF65-F5344CB8AC3E}">
        <p14:creationId xmlns:p14="http://schemas.microsoft.com/office/powerpoint/2010/main" val="366714588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654C6E6C-240B-4579-B5CC-5861283969CD}" type="datetimeFigureOut">
              <a:rPr lang="zh-CN" altLang="en-US"/>
              <a:pPr>
                <a:defRPr/>
              </a:pPr>
              <a:t>2021/1/26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4CB5CB77-D20B-4CFD-8155-0AF19BEE9146}" type="slidenum">
              <a:rPr lang="zh-CN" altLang="en-US"/>
              <a:pPr>
                <a:defRPr/>
              </a:pPr>
              <a:t>‹#›</a:t>
            </a:fld>
            <a:endParaRPr lang="zh-CN" altLang="en-US"/>
          </a:p>
        </p:txBody>
      </p:sp>
    </p:spTree>
    <p:extLst>
      <p:ext uri="{BB962C8B-B14F-4D97-AF65-F5344CB8AC3E}">
        <p14:creationId xmlns:p14="http://schemas.microsoft.com/office/powerpoint/2010/main" val="350650445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87C5FDFB-6873-4C51-B846-6FEC3A3028B4}" type="datetimeFigureOut">
              <a:rPr lang="zh-CN" altLang="en-US"/>
              <a:pPr>
                <a:defRPr/>
              </a:pPr>
              <a:t>2021/1/26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332FD167-CA39-4A68-B06E-EF04CAC60511}" type="slidenum">
              <a:rPr lang="zh-CN" altLang="en-US"/>
              <a:pPr>
                <a:defRPr/>
              </a:pPr>
              <a:t>‹#›</a:t>
            </a:fld>
            <a:endParaRPr lang="zh-CN" altLang="en-US"/>
          </a:p>
        </p:txBody>
      </p:sp>
    </p:spTree>
    <p:extLst>
      <p:ext uri="{BB962C8B-B14F-4D97-AF65-F5344CB8AC3E}">
        <p14:creationId xmlns:p14="http://schemas.microsoft.com/office/powerpoint/2010/main" val="156046182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a:ln/>
        </p:spPr>
        <p:txBody>
          <a:bodyPr/>
          <a:lstStyle>
            <a:lvl1pPr>
              <a:defRPr/>
            </a:lvl1pPr>
          </a:lstStyle>
          <a:p>
            <a:pPr>
              <a:defRPr/>
            </a:pPr>
            <a:fld id="{D233B50C-3E62-469A-BD31-F75E489CE32E}" type="datetimeFigureOut">
              <a:rPr lang="zh-CN" altLang="en-US"/>
              <a:pPr>
                <a:defRPr/>
              </a:pPr>
              <a:t>2021/1/26</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64448218-6138-4ACC-9C39-76B7A428A026}" type="slidenum">
              <a:rPr lang="zh-CN" altLang="en-US"/>
              <a:pPr>
                <a:defRPr/>
              </a:pPr>
              <a:t>‹#›</a:t>
            </a:fld>
            <a:endParaRPr lang="zh-CN" altLang="en-US"/>
          </a:p>
        </p:txBody>
      </p:sp>
    </p:spTree>
    <p:extLst>
      <p:ext uri="{BB962C8B-B14F-4D97-AF65-F5344CB8AC3E}">
        <p14:creationId xmlns:p14="http://schemas.microsoft.com/office/powerpoint/2010/main" val="91423262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a:ln/>
        </p:spPr>
        <p:txBody>
          <a:bodyPr/>
          <a:lstStyle>
            <a:lvl1pPr>
              <a:defRPr/>
            </a:lvl1pPr>
          </a:lstStyle>
          <a:p>
            <a:pPr>
              <a:defRPr/>
            </a:pPr>
            <a:fld id="{33F413D5-966D-4D55-A897-AB9480A7A2E0}" type="datetimeFigureOut">
              <a:rPr lang="zh-CN" altLang="en-US"/>
              <a:pPr>
                <a:defRPr/>
              </a:pPr>
              <a:t>2021/1/26</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07AD7FA8-85D7-44E6-8ABB-BFC99160766D}" type="slidenum">
              <a:rPr lang="zh-CN" altLang="en-US"/>
              <a:pPr>
                <a:defRPr/>
              </a:pPr>
              <a:t>‹#›</a:t>
            </a:fld>
            <a:endParaRPr lang="zh-CN" altLang="en-US"/>
          </a:p>
        </p:txBody>
      </p:sp>
    </p:spTree>
    <p:extLst>
      <p:ext uri="{BB962C8B-B14F-4D97-AF65-F5344CB8AC3E}">
        <p14:creationId xmlns:p14="http://schemas.microsoft.com/office/powerpoint/2010/main" val="204735379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a:ln/>
        </p:spPr>
        <p:txBody>
          <a:bodyPr/>
          <a:lstStyle>
            <a:lvl1pPr>
              <a:defRPr/>
            </a:lvl1pPr>
          </a:lstStyle>
          <a:p>
            <a:pPr>
              <a:defRPr/>
            </a:pPr>
            <a:fld id="{7B4A3BCF-DAC5-49E3-9099-C085B0D21459}" type="datetimeFigureOut">
              <a:rPr lang="zh-CN" altLang="en-US"/>
              <a:pPr>
                <a:defRPr/>
              </a:pPr>
              <a:t>2021/1/26</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96D45CC2-5420-4F1C-82B2-D30B868AC01B}" type="slidenum">
              <a:rPr lang="zh-CN" altLang="en-US"/>
              <a:pPr>
                <a:defRPr/>
              </a:pPr>
              <a:t>‹#›</a:t>
            </a:fld>
            <a:endParaRPr lang="zh-CN" altLang="en-US"/>
          </a:p>
        </p:txBody>
      </p:sp>
    </p:spTree>
    <p:extLst>
      <p:ext uri="{BB962C8B-B14F-4D97-AF65-F5344CB8AC3E}">
        <p14:creationId xmlns:p14="http://schemas.microsoft.com/office/powerpoint/2010/main" val="286350221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4F615106-7045-49C2-8180-387837FA8BA7}" type="datetimeFigureOut">
              <a:rPr lang="zh-CN" altLang="en-US"/>
              <a:pPr>
                <a:defRPr/>
              </a:pPr>
              <a:t>2021/1/26</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8FE51D5B-621E-49DE-A90A-2A8BC4502C07}" type="slidenum">
              <a:rPr lang="zh-CN" altLang="en-US"/>
              <a:pPr>
                <a:defRPr/>
              </a:pPr>
              <a:t>‹#›</a:t>
            </a:fld>
            <a:endParaRPr lang="zh-CN" altLang="en-US"/>
          </a:p>
        </p:txBody>
      </p:sp>
    </p:spTree>
    <p:extLst>
      <p:ext uri="{BB962C8B-B14F-4D97-AF65-F5344CB8AC3E}">
        <p14:creationId xmlns:p14="http://schemas.microsoft.com/office/powerpoint/2010/main" val="173535010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C3FFF899-C41A-46F7-8794-B3859282BFCF}" type="datetimeFigureOut">
              <a:rPr lang="zh-CN" altLang="en-US"/>
              <a:pPr>
                <a:defRPr/>
              </a:pPr>
              <a:t>2021/1/26</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B118B119-5A65-4D2A-9302-2298624FD1B6}" type="slidenum">
              <a:rPr lang="zh-CN" altLang="en-US"/>
              <a:pPr>
                <a:defRPr/>
              </a:pPr>
              <a:t>‹#›</a:t>
            </a:fld>
            <a:endParaRPr lang="zh-CN" altLang="en-US"/>
          </a:p>
        </p:txBody>
      </p:sp>
    </p:spTree>
    <p:extLst>
      <p:ext uri="{BB962C8B-B14F-4D97-AF65-F5344CB8AC3E}">
        <p14:creationId xmlns:p14="http://schemas.microsoft.com/office/powerpoint/2010/main" val="2249961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1724B12F-3A70-435A-B24C-8F1B8A46F09A}" type="datetimeFigureOut">
              <a:rPr lang="zh-CN" altLang="en-US"/>
              <a:pPr>
                <a:defRPr/>
              </a:pPr>
              <a:t>2021/1/26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68275D35-3611-4EB6-935D-7EBFCD1DAF8F}" type="slidenum">
              <a:rPr lang="zh-CN" altLang="en-US"/>
              <a:pPr>
                <a:defRPr/>
              </a:pPr>
              <a:t>‹#›</a:t>
            </a:fld>
            <a:endParaRPr lang="zh-CN" altLang="en-US"/>
          </a:p>
        </p:txBody>
      </p:sp>
    </p:spTree>
    <p:extLst>
      <p:ext uri="{BB962C8B-B14F-4D97-AF65-F5344CB8AC3E}">
        <p14:creationId xmlns:p14="http://schemas.microsoft.com/office/powerpoint/2010/main" val="176473866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14CBBA3E-98D9-4E33-8E96-508F48EE6E58}" type="datetimeFigureOut">
              <a:rPr lang="zh-CN" altLang="en-US"/>
              <a:pPr>
                <a:defRPr/>
              </a:pPr>
              <a:t>2021/1/26</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41C143A7-929F-416F-9C32-51D653D48792}" type="slidenum">
              <a:rPr lang="zh-CN" altLang="en-US"/>
              <a:pPr>
                <a:defRPr/>
              </a:pPr>
              <a:t>‹#›</a:t>
            </a:fld>
            <a:endParaRPr lang="zh-CN" altLang="en-US"/>
          </a:p>
        </p:txBody>
      </p:sp>
    </p:spTree>
    <p:extLst>
      <p:ext uri="{BB962C8B-B14F-4D97-AF65-F5344CB8AC3E}">
        <p14:creationId xmlns:p14="http://schemas.microsoft.com/office/powerpoint/2010/main" val="2604332531"/>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5FF3BD0C-84E1-4751-B6C1-8DFD4D9AFE17}" type="datetimeFigureOut">
              <a:rPr lang="zh-CN" altLang="en-US"/>
              <a:pPr>
                <a:defRPr/>
              </a:pPr>
              <a:t>2021/1/26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F2F3E8F3-323B-4475-85B1-C4BB13464EBA}" type="slidenum">
              <a:rPr lang="zh-CN" altLang="en-US"/>
              <a:pPr>
                <a:defRPr/>
              </a:pPr>
              <a:t>‹#›</a:t>
            </a:fld>
            <a:endParaRPr lang="zh-CN" altLang="en-US"/>
          </a:p>
        </p:txBody>
      </p:sp>
    </p:spTree>
    <p:extLst>
      <p:ext uri="{BB962C8B-B14F-4D97-AF65-F5344CB8AC3E}">
        <p14:creationId xmlns:p14="http://schemas.microsoft.com/office/powerpoint/2010/main" val="349079941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5EE1C9E0-C7DE-4C84-AEB6-FD91DA9B37E5}" type="datetimeFigureOut">
              <a:rPr lang="zh-CN" altLang="en-US"/>
              <a:pPr>
                <a:defRPr/>
              </a:pPr>
              <a:t>2021/1/26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10061DF3-B31F-4C20-B08E-18F0CDECF207}" type="slidenum">
              <a:rPr lang="zh-CN" altLang="en-US"/>
              <a:pPr>
                <a:defRPr/>
              </a:pPr>
              <a:t>‹#›</a:t>
            </a:fld>
            <a:endParaRPr lang="zh-CN" altLang="en-US"/>
          </a:p>
        </p:txBody>
      </p:sp>
    </p:spTree>
    <p:extLst>
      <p:ext uri="{BB962C8B-B14F-4D97-AF65-F5344CB8AC3E}">
        <p14:creationId xmlns:p14="http://schemas.microsoft.com/office/powerpoint/2010/main" val="13223791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C55275EF-6D23-4ED5-B68A-ED83FCAF6569}" type="datetimeFigureOut">
              <a:rPr lang="zh-CN" altLang="en-US"/>
              <a:pPr>
                <a:defRPr/>
              </a:pPr>
              <a:t>2021/1/26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334F42EF-6009-4C18-A612-D92B205C7BF9}" type="slidenum">
              <a:rPr lang="zh-CN" altLang="en-US"/>
              <a:pPr>
                <a:defRPr/>
              </a:pPr>
              <a:t>‹#›</a:t>
            </a:fld>
            <a:endParaRPr lang="zh-CN" altLang="en-US"/>
          </a:p>
        </p:txBody>
      </p:sp>
    </p:spTree>
    <p:extLst>
      <p:ext uri="{BB962C8B-B14F-4D97-AF65-F5344CB8AC3E}">
        <p14:creationId xmlns:p14="http://schemas.microsoft.com/office/powerpoint/2010/main" val="28350877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a:ln/>
        </p:spPr>
        <p:txBody>
          <a:bodyPr/>
          <a:lstStyle>
            <a:lvl1pPr>
              <a:defRPr/>
            </a:lvl1pPr>
          </a:lstStyle>
          <a:p>
            <a:pPr>
              <a:defRPr/>
            </a:pPr>
            <a:fld id="{1F8BEF9E-462D-4FC8-ADD5-D31ABBB94C67}" type="datetimeFigureOut">
              <a:rPr lang="zh-CN" altLang="en-US"/>
              <a:pPr>
                <a:defRPr/>
              </a:pPr>
              <a:t>2021/1/26</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B4DA40F1-895B-4114-84A2-B88CB6EDEBD3}" type="slidenum">
              <a:rPr lang="zh-CN" altLang="en-US"/>
              <a:pPr>
                <a:defRPr/>
              </a:pPr>
              <a:t>‹#›</a:t>
            </a:fld>
            <a:endParaRPr lang="zh-CN" altLang="en-US"/>
          </a:p>
        </p:txBody>
      </p:sp>
    </p:spTree>
    <p:extLst>
      <p:ext uri="{BB962C8B-B14F-4D97-AF65-F5344CB8AC3E}">
        <p14:creationId xmlns:p14="http://schemas.microsoft.com/office/powerpoint/2010/main" val="16076035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a:ln/>
        </p:spPr>
        <p:txBody>
          <a:bodyPr/>
          <a:lstStyle>
            <a:lvl1pPr>
              <a:defRPr/>
            </a:lvl1pPr>
          </a:lstStyle>
          <a:p>
            <a:pPr>
              <a:defRPr/>
            </a:pPr>
            <a:fld id="{4AB7BE84-740E-4A2A-A7CD-E8B4EEF4B522}" type="datetimeFigureOut">
              <a:rPr lang="zh-CN" altLang="en-US"/>
              <a:pPr>
                <a:defRPr/>
              </a:pPr>
              <a:t>2021/1/26</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1B029E34-1D68-4F7D-9903-597BC0CA9B5A}" type="slidenum">
              <a:rPr lang="zh-CN" altLang="en-US"/>
              <a:pPr>
                <a:defRPr/>
              </a:pPr>
              <a:t>‹#›</a:t>
            </a:fld>
            <a:endParaRPr lang="zh-CN" altLang="en-US"/>
          </a:p>
        </p:txBody>
      </p:sp>
    </p:spTree>
    <p:extLst>
      <p:ext uri="{BB962C8B-B14F-4D97-AF65-F5344CB8AC3E}">
        <p14:creationId xmlns:p14="http://schemas.microsoft.com/office/powerpoint/2010/main" val="6756477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a:ln/>
        </p:spPr>
        <p:txBody>
          <a:bodyPr/>
          <a:lstStyle>
            <a:lvl1pPr>
              <a:defRPr/>
            </a:lvl1pPr>
          </a:lstStyle>
          <a:p>
            <a:pPr>
              <a:defRPr/>
            </a:pPr>
            <a:fld id="{0D547FE5-B663-44E2-9FFC-018899275C71}" type="datetimeFigureOut">
              <a:rPr lang="zh-CN" altLang="en-US"/>
              <a:pPr>
                <a:defRPr/>
              </a:pPr>
              <a:t>2021/1/26</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FC37BF0E-17EB-4D97-8420-3233A268D610}" type="slidenum">
              <a:rPr lang="zh-CN" altLang="en-US"/>
              <a:pPr>
                <a:defRPr/>
              </a:pPr>
              <a:t>‹#›</a:t>
            </a:fld>
            <a:endParaRPr lang="zh-CN" altLang="en-US"/>
          </a:p>
        </p:txBody>
      </p:sp>
    </p:spTree>
    <p:extLst>
      <p:ext uri="{BB962C8B-B14F-4D97-AF65-F5344CB8AC3E}">
        <p14:creationId xmlns:p14="http://schemas.microsoft.com/office/powerpoint/2010/main" val="15877281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91DE937D-FE59-4DEE-92A3-116077E800C9}" type="datetimeFigureOut">
              <a:rPr lang="zh-CN" altLang="en-US"/>
              <a:pPr>
                <a:defRPr/>
              </a:pPr>
              <a:t>2021/1/26</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955EE763-C201-4060-B635-4DF95BD88FE3}" type="slidenum">
              <a:rPr lang="zh-CN" altLang="en-US"/>
              <a:pPr>
                <a:defRPr/>
              </a:pPr>
              <a:t>‹#›</a:t>
            </a:fld>
            <a:endParaRPr lang="zh-CN" altLang="en-US"/>
          </a:p>
        </p:txBody>
      </p:sp>
    </p:spTree>
    <p:extLst>
      <p:ext uri="{BB962C8B-B14F-4D97-AF65-F5344CB8AC3E}">
        <p14:creationId xmlns:p14="http://schemas.microsoft.com/office/powerpoint/2010/main" val="23164270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73D14F5E-0B99-4325-800E-1AE794F8E221}" type="datetimeFigureOut">
              <a:rPr lang="zh-CN" altLang="en-US"/>
              <a:pPr>
                <a:defRPr/>
              </a:pPr>
              <a:t>2021/1/26</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B6DC8036-94A3-4C4B-97A8-387151FF76DD}" type="slidenum">
              <a:rPr lang="zh-CN" altLang="en-US"/>
              <a:pPr>
                <a:defRPr/>
              </a:pPr>
              <a:t>‹#›</a:t>
            </a:fld>
            <a:endParaRPr lang="zh-CN" altLang="en-US"/>
          </a:p>
        </p:txBody>
      </p:sp>
    </p:spTree>
    <p:extLst>
      <p:ext uri="{BB962C8B-B14F-4D97-AF65-F5344CB8AC3E}">
        <p14:creationId xmlns:p14="http://schemas.microsoft.com/office/powerpoint/2010/main" val="2792894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60A878BC-2910-47C5-8546-A995B2B64F2C}" type="datetimeFigureOut">
              <a:rPr lang="zh-CN" altLang="en-US"/>
              <a:pPr>
                <a:defRPr/>
              </a:pPr>
              <a:t>2021/1/26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676C0E53-7A0F-4FFA-999F-EF148E64E1C0}" type="slidenum">
              <a:rPr lang="zh-CN" altLang="en-US"/>
              <a:pPr>
                <a:defRPr/>
              </a:pPr>
              <a:t>‹#›</a:t>
            </a:fld>
            <a:endParaRPr lang="zh-CN" altLang="en-US"/>
          </a:p>
        </p:txBody>
      </p:sp>
    </p:spTree>
    <p:extLst>
      <p:ext uri="{BB962C8B-B14F-4D97-AF65-F5344CB8AC3E}">
        <p14:creationId xmlns:p14="http://schemas.microsoft.com/office/powerpoint/2010/main" val="23172784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1038ECC6-99A4-4F22-A5A3-94880F7AB3FA}" type="datetimeFigureOut">
              <a:rPr lang="zh-CN" altLang="en-US"/>
              <a:pPr>
                <a:defRPr/>
              </a:pPr>
              <a:t>2021/1/26</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3B051D10-1EB0-4BEC-8D96-58F3C21C0803}" type="slidenum">
              <a:rPr lang="zh-CN" altLang="en-US"/>
              <a:pPr>
                <a:defRPr/>
              </a:pPr>
              <a:t>‹#›</a:t>
            </a:fld>
            <a:endParaRPr lang="zh-CN" altLang="en-US"/>
          </a:p>
        </p:txBody>
      </p:sp>
    </p:spTree>
    <p:extLst>
      <p:ext uri="{BB962C8B-B14F-4D97-AF65-F5344CB8AC3E}">
        <p14:creationId xmlns:p14="http://schemas.microsoft.com/office/powerpoint/2010/main" val="13089734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B030F349-4CCF-4FD1-9E18-0441BDE917EA}" type="datetimeFigureOut">
              <a:rPr lang="zh-CN" altLang="en-US"/>
              <a:pPr>
                <a:defRPr/>
              </a:pPr>
              <a:t>2021/1/26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3204C5AB-9E23-46E5-A21A-771605F3A92D}" type="slidenum">
              <a:rPr lang="zh-CN" altLang="en-US"/>
              <a:pPr>
                <a:defRPr/>
              </a:pPr>
              <a:t>‹#›</a:t>
            </a:fld>
            <a:endParaRPr lang="zh-CN" altLang="en-US"/>
          </a:p>
        </p:txBody>
      </p:sp>
    </p:spTree>
    <p:extLst>
      <p:ext uri="{BB962C8B-B14F-4D97-AF65-F5344CB8AC3E}">
        <p14:creationId xmlns:p14="http://schemas.microsoft.com/office/powerpoint/2010/main" val="29712164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432087EF-C7E8-4503-ADA2-755F79153F87}" type="datetimeFigureOut">
              <a:rPr lang="zh-CN" altLang="en-US"/>
              <a:pPr>
                <a:defRPr/>
              </a:pPr>
              <a:t>2021/1/26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73455F78-EF3A-41FA-912C-F3D2DCB2A6D5}" type="slidenum">
              <a:rPr lang="zh-CN" altLang="en-US"/>
              <a:pPr>
                <a:defRPr/>
              </a:pPr>
              <a:t>‹#›</a:t>
            </a:fld>
            <a:endParaRPr lang="zh-CN" altLang="en-US"/>
          </a:p>
        </p:txBody>
      </p:sp>
    </p:spTree>
    <p:extLst>
      <p:ext uri="{BB962C8B-B14F-4D97-AF65-F5344CB8AC3E}">
        <p14:creationId xmlns:p14="http://schemas.microsoft.com/office/powerpoint/2010/main" val="26100470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a:ln/>
        </p:spPr>
        <p:txBody>
          <a:bodyPr/>
          <a:lstStyle>
            <a:lvl1pPr>
              <a:defRPr/>
            </a:lvl1pPr>
          </a:lstStyle>
          <a:p>
            <a:pPr>
              <a:defRPr/>
            </a:pPr>
            <a:fld id="{D84E7479-03BB-48D8-B8FD-F2C92A3B662F}" type="datetimeFigureOut">
              <a:rPr lang="zh-CN" altLang="en-US"/>
              <a:pPr>
                <a:defRPr/>
              </a:pPr>
              <a:t>2021/1/26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3999A3E6-FDA9-486D-9885-9E9E5EE2718D}" type="slidenum">
              <a:rPr lang="zh-CN" altLang="en-US"/>
              <a:pPr>
                <a:defRPr/>
              </a:pPr>
              <a:t>‹#›</a:t>
            </a:fld>
            <a:endParaRPr lang="zh-CN" altLang="en-US"/>
          </a:p>
        </p:txBody>
      </p:sp>
    </p:spTree>
    <p:extLst>
      <p:ext uri="{BB962C8B-B14F-4D97-AF65-F5344CB8AC3E}">
        <p14:creationId xmlns:p14="http://schemas.microsoft.com/office/powerpoint/2010/main" val="2457707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A167ADBD-4925-4653-A9DD-ACCD4B375C75}" type="datetimeFigureOut">
              <a:rPr lang="zh-CN" altLang="en-US"/>
              <a:pPr>
                <a:defRPr/>
              </a:pPr>
              <a:t>2021/1/26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A17B2B95-8AE5-4870-A28C-9145D9D5FC1D}" type="slidenum">
              <a:rPr lang="zh-CN" altLang="en-US"/>
              <a:pPr>
                <a:defRPr/>
              </a:pPr>
              <a:t>‹#›</a:t>
            </a:fld>
            <a:endParaRPr lang="zh-CN" altLang="en-US"/>
          </a:p>
        </p:txBody>
      </p:sp>
    </p:spTree>
    <p:extLst>
      <p:ext uri="{BB962C8B-B14F-4D97-AF65-F5344CB8AC3E}">
        <p14:creationId xmlns:p14="http://schemas.microsoft.com/office/powerpoint/2010/main" val="35518801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F6F9C70C-1A30-49DB-B902-9780F4387DB2}" type="datetimeFigureOut">
              <a:rPr lang="zh-CN" altLang="en-US"/>
              <a:pPr>
                <a:defRPr/>
              </a:pPr>
              <a:t>2021/1/26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66BED0F5-1036-417D-AA1F-396A0610F25E}" type="slidenum">
              <a:rPr lang="zh-CN" altLang="en-US"/>
              <a:pPr>
                <a:defRPr/>
              </a:pPr>
              <a:t>‹#›</a:t>
            </a:fld>
            <a:endParaRPr lang="zh-CN" altLang="en-US"/>
          </a:p>
        </p:txBody>
      </p:sp>
    </p:spTree>
    <p:extLst>
      <p:ext uri="{BB962C8B-B14F-4D97-AF65-F5344CB8AC3E}">
        <p14:creationId xmlns:p14="http://schemas.microsoft.com/office/powerpoint/2010/main" val="4672839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a:ln/>
        </p:spPr>
        <p:txBody>
          <a:bodyPr/>
          <a:lstStyle>
            <a:lvl1pPr>
              <a:defRPr/>
            </a:lvl1pPr>
          </a:lstStyle>
          <a:p>
            <a:pPr>
              <a:defRPr/>
            </a:pPr>
            <a:fld id="{3D62F4A1-3784-41C7-8E68-33AE053B6769}" type="datetimeFigureOut">
              <a:rPr lang="zh-CN" altLang="en-US"/>
              <a:pPr>
                <a:defRPr/>
              </a:pPr>
              <a:t>2021/1/26</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B809D71B-DCAB-48B4-90E8-0B0E54F4B284}" type="slidenum">
              <a:rPr lang="zh-CN" altLang="en-US"/>
              <a:pPr>
                <a:defRPr/>
              </a:pPr>
              <a:t>‹#›</a:t>
            </a:fld>
            <a:endParaRPr lang="zh-CN" altLang="en-US"/>
          </a:p>
        </p:txBody>
      </p:sp>
    </p:spTree>
    <p:extLst>
      <p:ext uri="{BB962C8B-B14F-4D97-AF65-F5344CB8AC3E}">
        <p14:creationId xmlns:p14="http://schemas.microsoft.com/office/powerpoint/2010/main" val="26256689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a:ln/>
        </p:spPr>
        <p:txBody>
          <a:bodyPr/>
          <a:lstStyle>
            <a:lvl1pPr>
              <a:defRPr/>
            </a:lvl1pPr>
          </a:lstStyle>
          <a:p>
            <a:pPr>
              <a:defRPr/>
            </a:pPr>
            <a:fld id="{29A10854-3E41-44B8-8235-04FFBC91FCDC}" type="datetimeFigureOut">
              <a:rPr lang="zh-CN" altLang="en-US"/>
              <a:pPr>
                <a:defRPr/>
              </a:pPr>
              <a:t>2021/1/26</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6FCC29BA-A8C3-4DC8-A282-FB5C2DA30AF2}" type="slidenum">
              <a:rPr lang="zh-CN" altLang="en-US"/>
              <a:pPr>
                <a:defRPr/>
              </a:pPr>
              <a:t>‹#›</a:t>
            </a:fld>
            <a:endParaRPr lang="zh-CN" altLang="en-US"/>
          </a:p>
        </p:txBody>
      </p:sp>
    </p:spTree>
    <p:extLst>
      <p:ext uri="{BB962C8B-B14F-4D97-AF65-F5344CB8AC3E}">
        <p14:creationId xmlns:p14="http://schemas.microsoft.com/office/powerpoint/2010/main" val="20885897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a:ln/>
        </p:spPr>
        <p:txBody>
          <a:bodyPr/>
          <a:lstStyle>
            <a:lvl1pPr>
              <a:defRPr/>
            </a:lvl1pPr>
          </a:lstStyle>
          <a:p>
            <a:pPr>
              <a:defRPr/>
            </a:pPr>
            <a:fld id="{40C1D0D7-0FE2-4646-9081-07AE8583848A}" type="datetimeFigureOut">
              <a:rPr lang="zh-CN" altLang="en-US"/>
              <a:pPr>
                <a:defRPr/>
              </a:pPr>
              <a:t>2021/1/26</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C377CA8B-7B7D-4C27-8C7C-F2917602E13A}" type="slidenum">
              <a:rPr lang="zh-CN" altLang="en-US"/>
              <a:pPr>
                <a:defRPr/>
              </a:pPr>
              <a:t>‹#›</a:t>
            </a:fld>
            <a:endParaRPr lang="zh-CN" altLang="en-US"/>
          </a:p>
        </p:txBody>
      </p:sp>
    </p:spTree>
    <p:extLst>
      <p:ext uri="{BB962C8B-B14F-4D97-AF65-F5344CB8AC3E}">
        <p14:creationId xmlns:p14="http://schemas.microsoft.com/office/powerpoint/2010/main" val="36432256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87F0E9B8-88F0-4E73-9491-7E4349725C93}" type="datetimeFigureOut">
              <a:rPr lang="zh-CN" altLang="en-US"/>
              <a:pPr>
                <a:defRPr/>
              </a:pPr>
              <a:t>2021/1/26</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EB009DF2-310B-4785-9B64-2745C9D5BFB1}" type="slidenum">
              <a:rPr lang="zh-CN" altLang="en-US"/>
              <a:pPr>
                <a:defRPr/>
              </a:pPr>
              <a:t>‹#›</a:t>
            </a:fld>
            <a:endParaRPr lang="zh-CN" altLang="en-US"/>
          </a:p>
        </p:txBody>
      </p:sp>
    </p:spTree>
    <p:extLst>
      <p:ext uri="{BB962C8B-B14F-4D97-AF65-F5344CB8AC3E}">
        <p14:creationId xmlns:p14="http://schemas.microsoft.com/office/powerpoint/2010/main" val="741878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59038D74-754E-41FD-8B0A-E5BC32252EF5}" type="datetimeFigureOut">
              <a:rPr lang="zh-CN" altLang="en-US"/>
              <a:pPr>
                <a:defRPr/>
              </a:pPr>
              <a:t>2021/1/26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6997DDA3-C33D-4F83-B653-4F0545068170}" type="slidenum">
              <a:rPr lang="zh-CN" altLang="en-US"/>
              <a:pPr>
                <a:defRPr/>
              </a:pPr>
              <a:t>‹#›</a:t>
            </a:fld>
            <a:endParaRPr lang="zh-CN" altLang="en-US"/>
          </a:p>
        </p:txBody>
      </p:sp>
    </p:spTree>
    <p:extLst>
      <p:ext uri="{BB962C8B-B14F-4D97-AF65-F5344CB8AC3E}">
        <p14:creationId xmlns:p14="http://schemas.microsoft.com/office/powerpoint/2010/main" val="15780833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D8CDDC09-CF61-44E0-A8C2-138652DE1E5D}" type="datetimeFigureOut">
              <a:rPr lang="zh-CN" altLang="en-US"/>
              <a:pPr>
                <a:defRPr/>
              </a:pPr>
              <a:t>2021/1/26</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E1140AC4-BC30-445B-AA49-00B609BB38D9}" type="slidenum">
              <a:rPr lang="zh-CN" altLang="en-US"/>
              <a:pPr>
                <a:defRPr/>
              </a:pPr>
              <a:t>‹#›</a:t>
            </a:fld>
            <a:endParaRPr lang="zh-CN" altLang="en-US"/>
          </a:p>
        </p:txBody>
      </p:sp>
    </p:spTree>
    <p:extLst>
      <p:ext uri="{BB962C8B-B14F-4D97-AF65-F5344CB8AC3E}">
        <p14:creationId xmlns:p14="http://schemas.microsoft.com/office/powerpoint/2010/main" val="31954962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829F56AA-C420-4F09-A3B7-1825F84AD17A}" type="datetimeFigureOut">
              <a:rPr lang="zh-CN" altLang="en-US"/>
              <a:pPr>
                <a:defRPr/>
              </a:pPr>
              <a:t>2021/1/26</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43CDAE4C-A36C-4E2C-8C18-7263ADB832A2}" type="slidenum">
              <a:rPr lang="zh-CN" altLang="en-US"/>
              <a:pPr>
                <a:defRPr/>
              </a:pPr>
              <a:t>‹#›</a:t>
            </a:fld>
            <a:endParaRPr lang="zh-CN" altLang="en-US"/>
          </a:p>
        </p:txBody>
      </p:sp>
    </p:spTree>
    <p:extLst>
      <p:ext uri="{BB962C8B-B14F-4D97-AF65-F5344CB8AC3E}">
        <p14:creationId xmlns:p14="http://schemas.microsoft.com/office/powerpoint/2010/main" val="25658150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B8F38AFC-F0A1-419A-BCC6-AE9E26553BB0}" type="datetimeFigureOut">
              <a:rPr lang="zh-CN" altLang="en-US"/>
              <a:pPr>
                <a:defRPr/>
              </a:pPr>
              <a:t>2021/1/26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913718D7-787B-44BC-830D-2D4293ED6B5F}" type="slidenum">
              <a:rPr lang="zh-CN" altLang="en-US"/>
              <a:pPr>
                <a:defRPr/>
              </a:pPr>
              <a:t>‹#›</a:t>
            </a:fld>
            <a:endParaRPr lang="zh-CN" altLang="en-US"/>
          </a:p>
        </p:txBody>
      </p:sp>
    </p:spTree>
    <p:extLst>
      <p:ext uri="{BB962C8B-B14F-4D97-AF65-F5344CB8AC3E}">
        <p14:creationId xmlns:p14="http://schemas.microsoft.com/office/powerpoint/2010/main" val="18738402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AAD93F3C-9F6F-419E-895E-CC0305C381EA}" type="datetimeFigureOut">
              <a:rPr lang="zh-CN" altLang="en-US"/>
              <a:pPr>
                <a:defRPr/>
              </a:pPr>
              <a:t>2021/1/26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0E89468F-7C76-4FEA-9448-F353FF42EE91}" type="slidenum">
              <a:rPr lang="zh-CN" altLang="en-US"/>
              <a:pPr>
                <a:defRPr/>
              </a:pPr>
              <a:t>‹#›</a:t>
            </a:fld>
            <a:endParaRPr lang="zh-CN" altLang="en-US"/>
          </a:p>
        </p:txBody>
      </p:sp>
    </p:spTree>
    <p:extLst>
      <p:ext uri="{BB962C8B-B14F-4D97-AF65-F5344CB8AC3E}">
        <p14:creationId xmlns:p14="http://schemas.microsoft.com/office/powerpoint/2010/main" val="35631734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a:ln/>
        </p:spPr>
        <p:txBody>
          <a:bodyPr/>
          <a:lstStyle>
            <a:lvl1pPr>
              <a:defRPr/>
            </a:lvl1pPr>
          </a:lstStyle>
          <a:p>
            <a:pPr>
              <a:defRPr/>
            </a:pPr>
            <a:fld id="{A62C7B1A-63B0-41EB-B940-9860531C4469}" type="datetimeFigureOut">
              <a:rPr lang="zh-CN" altLang="en-US"/>
              <a:pPr>
                <a:defRPr/>
              </a:pPr>
              <a:t>2021/1/26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659A6AE7-38BA-4E3D-8CF8-95B7AA070AB6}" type="slidenum">
              <a:rPr lang="zh-CN" altLang="en-US"/>
              <a:pPr>
                <a:defRPr/>
              </a:pPr>
              <a:t>‹#›</a:t>
            </a:fld>
            <a:endParaRPr lang="zh-CN" altLang="en-US"/>
          </a:p>
        </p:txBody>
      </p:sp>
    </p:spTree>
    <p:extLst>
      <p:ext uri="{BB962C8B-B14F-4D97-AF65-F5344CB8AC3E}">
        <p14:creationId xmlns:p14="http://schemas.microsoft.com/office/powerpoint/2010/main" val="201085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DAA830C1-93B9-45C4-950C-DAD71590947B}" type="datetimeFigureOut">
              <a:rPr lang="zh-CN" altLang="en-US"/>
              <a:pPr>
                <a:defRPr/>
              </a:pPr>
              <a:t>2021/1/26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53129D89-A0BF-4524-B563-E1459F3F5807}" type="slidenum">
              <a:rPr lang="zh-CN" altLang="en-US"/>
              <a:pPr>
                <a:defRPr/>
              </a:pPr>
              <a:t>‹#›</a:t>
            </a:fld>
            <a:endParaRPr lang="zh-CN" altLang="en-US"/>
          </a:p>
        </p:txBody>
      </p:sp>
    </p:spTree>
    <p:extLst>
      <p:ext uri="{BB962C8B-B14F-4D97-AF65-F5344CB8AC3E}">
        <p14:creationId xmlns:p14="http://schemas.microsoft.com/office/powerpoint/2010/main" val="17573232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4BFD8DA3-598A-4365-A419-14E1E8C55670}" type="datetimeFigureOut">
              <a:rPr lang="zh-CN" altLang="en-US"/>
              <a:pPr>
                <a:defRPr/>
              </a:pPr>
              <a:t>2021/1/26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C86BE5B1-7971-4643-B4F5-3275799B87F0}" type="slidenum">
              <a:rPr lang="zh-CN" altLang="en-US"/>
              <a:pPr>
                <a:defRPr/>
              </a:pPr>
              <a:t>‹#›</a:t>
            </a:fld>
            <a:endParaRPr lang="zh-CN" altLang="en-US"/>
          </a:p>
        </p:txBody>
      </p:sp>
    </p:spTree>
    <p:extLst>
      <p:ext uri="{BB962C8B-B14F-4D97-AF65-F5344CB8AC3E}">
        <p14:creationId xmlns:p14="http://schemas.microsoft.com/office/powerpoint/2010/main" val="29217973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a:ln/>
        </p:spPr>
        <p:txBody>
          <a:bodyPr/>
          <a:lstStyle>
            <a:lvl1pPr>
              <a:defRPr/>
            </a:lvl1pPr>
          </a:lstStyle>
          <a:p>
            <a:pPr>
              <a:defRPr/>
            </a:pPr>
            <a:fld id="{EEE9B3D2-30D0-46EA-85F3-1F4725CDEC4A}" type="datetimeFigureOut">
              <a:rPr lang="zh-CN" altLang="en-US"/>
              <a:pPr>
                <a:defRPr/>
              </a:pPr>
              <a:t>2021/1/26</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86EA64E2-973A-4B91-B686-2194811D7CA8}" type="slidenum">
              <a:rPr lang="zh-CN" altLang="en-US"/>
              <a:pPr>
                <a:defRPr/>
              </a:pPr>
              <a:t>‹#›</a:t>
            </a:fld>
            <a:endParaRPr lang="zh-CN" altLang="en-US"/>
          </a:p>
        </p:txBody>
      </p:sp>
    </p:spTree>
    <p:extLst>
      <p:ext uri="{BB962C8B-B14F-4D97-AF65-F5344CB8AC3E}">
        <p14:creationId xmlns:p14="http://schemas.microsoft.com/office/powerpoint/2010/main" val="40121785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a:ln/>
        </p:spPr>
        <p:txBody>
          <a:bodyPr/>
          <a:lstStyle>
            <a:lvl1pPr>
              <a:defRPr/>
            </a:lvl1pPr>
          </a:lstStyle>
          <a:p>
            <a:pPr>
              <a:defRPr/>
            </a:pPr>
            <a:fld id="{0747F68B-1A31-4A7C-A28E-B228BF89E6D3}" type="datetimeFigureOut">
              <a:rPr lang="zh-CN" altLang="en-US"/>
              <a:pPr>
                <a:defRPr/>
              </a:pPr>
              <a:t>2021/1/26</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3A31E118-0E03-47C3-B9D3-29CDB7442827}" type="slidenum">
              <a:rPr lang="zh-CN" altLang="en-US"/>
              <a:pPr>
                <a:defRPr/>
              </a:pPr>
              <a:t>‹#›</a:t>
            </a:fld>
            <a:endParaRPr lang="zh-CN" altLang="en-US"/>
          </a:p>
        </p:txBody>
      </p:sp>
    </p:spTree>
    <p:extLst>
      <p:ext uri="{BB962C8B-B14F-4D97-AF65-F5344CB8AC3E}">
        <p14:creationId xmlns:p14="http://schemas.microsoft.com/office/powerpoint/2010/main" val="30032993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a:ln/>
        </p:spPr>
        <p:txBody>
          <a:bodyPr/>
          <a:lstStyle>
            <a:lvl1pPr>
              <a:defRPr/>
            </a:lvl1pPr>
          </a:lstStyle>
          <a:p>
            <a:pPr>
              <a:defRPr/>
            </a:pPr>
            <a:fld id="{416F4B2F-24E5-4DA6-B5DA-DA95379BC89F}" type="datetimeFigureOut">
              <a:rPr lang="zh-CN" altLang="en-US"/>
              <a:pPr>
                <a:defRPr/>
              </a:pPr>
              <a:t>2021/1/26</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5835A586-B12C-4105-92DA-E2797DD00745}" type="slidenum">
              <a:rPr lang="zh-CN" altLang="en-US"/>
              <a:pPr>
                <a:defRPr/>
              </a:pPr>
              <a:t>‹#›</a:t>
            </a:fld>
            <a:endParaRPr lang="zh-CN" altLang="en-US"/>
          </a:p>
        </p:txBody>
      </p:sp>
    </p:spTree>
    <p:extLst>
      <p:ext uri="{BB962C8B-B14F-4D97-AF65-F5344CB8AC3E}">
        <p14:creationId xmlns:p14="http://schemas.microsoft.com/office/powerpoint/2010/main" val="687264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a:ln/>
        </p:spPr>
        <p:txBody>
          <a:bodyPr/>
          <a:lstStyle>
            <a:lvl1pPr>
              <a:defRPr/>
            </a:lvl1pPr>
          </a:lstStyle>
          <a:p>
            <a:pPr>
              <a:defRPr/>
            </a:pPr>
            <a:fld id="{7F34350B-3067-44DE-8C25-D6C1B9B0B9E6}" type="datetimeFigureOut">
              <a:rPr lang="zh-CN" altLang="en-US"/>
              <a:pPr>
                <a:defRPr/>
              </a:pPr>
              <a:t>2021/1/26</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E92AE1CC-244D-4B06-B789-586EA12A4B35}" type="slidenum">
              <a:rPr lang="zh-CN" altLang="en-US"/>
              <a:pPr>
                <a:defRPr/>
              </a:pPr>
              <a:t>‹#›</a:t>
            </a:fld>
            <a:endParaRPr lang="zh-CN" altLang="en-US"/>
          </a:p>
        </p:txBody>
      </p:sp>
    </p:spTree>
    <p:extLst>
      <p:ext uri="{BB962C8B-B14F-4D97-AF65-F5344CB8AC3E}">
        <p14:creationId xmlns:p14="http://schemas.microsoft.com/office/powerpoint/2010/main" val="40592602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55BD93F2-838B-427F-B49C-BA5DF2754DB8}" type="datetimeFigureOut">
              <a:rPr lang="zh-CN" altLang="en-US"/>
              <a:pPr>
                <a:defRPr/>
              </a:pPr>
              <a:t>2021/1/26</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5298F845-CB0F-424E-BC3E-CD2C1FEC2102}" type="slidenum">
              <a:rPr lang="zh-CN" altLang="en-US"/>
              <a:pPr>
                <a:defRPr/>
              </a:pPr>
              <a:t>‹#›</a:t>
            </a:fld>
            <a:endParaRPr lang="zh-CN" altLang="en-US"/>
          </a:p>
        </p:txBody>
      </p:sp>
    </p:spTree>
    <p:extLst>
      <p:ext uri="{BB962C8B-B14F-4D97-AF65-F5344CB8AC3E}">
        <p14:creationId xmlns:p14="http://schemas.microsoft.com/office/powerpoint/2010/main" val="10399844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E7FC3708-455B-4C77-96F4-9805D7E52392}" type="datetimeFigureOut">
              <a:rPr lang="zh-CN" altLang="en-US"/>
              <a:pPr>
                <a:defRPr/>
              </a:pPr>
              <a:t>2021/1/26</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6E0CAB13-2711-41A8-B7EE-A0554F7220D4}" type="slidenum">
              <a:rPr lang="zh-CN" altLang="en-US"/>
              <a:pPr>
                <a:defRPr/>
              </a:pPr>
              <a:t>‹#›</a:t>
            </a:fld>
            <a:endParaRPr lang="zh-CN" altLang="en-US"/>
          </a:p>
        </p:txBody>
      </p:sp>
    </p:spTree>
    <p:extLst>
      <p:ext uri="{BB962C8B-B14F-4D97-AF65-F5344CB8AC3E}">
        <p14:creationId xmlns:p14="http://schemas.microsoft.com/office/powerpoint/2010/main" val="3074764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1D79ECB9-DF8A-4E46-9401-382D40D2FEB9}" type="datetimeFigureOut">
              <a:rPr lang="zh-CN" altLang="en-US"/>
              <a:pPr>
                <a:defRPr/>
              </a:pPr>
              <a:t>2021/1/26</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E04DAB19-1220-4E3C-923E-BFB4844E7373}" type="slidenum">
              <a:rPr lang="zh-CN" altLang="en-US"/>
              <a:pPr>
                <a:defRPr/>
              </a:pPr>
              <a:t>‹#›</a:t>
            </a:fld>
            <a:endParaRPr lang="zh-CN" altLang="en-US"/>
          </a:p>
        </p:txBody>
      </p:sp>
    </p:spTree>
    <p:extLst>
      <p:ext uri="{BB962C8B-B14F-4D97-AF65-F5344CB8AC3E}">
        <p14:creationId xmlns:p14="http://schemas.microsoft.com/office/powerpoint/2010/main" val="148075667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F6765B8F-C52E-4529-AD89-B9BF8DB21326}" type="datetimeFigureOut">
              <a:rPr lang="zh-CN" altLang="en-US"/>
              <a:pPr>
                <a:defRPr/>
              </a:pPr>
              <a:t>2021/1/26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0AD3C16E-F1F9-48BD-905C-E679BF1EC454}" type="slidenum">
              <a:rPr lang="zh-CN" altLang="en-US"/>
              <a:pPr>
                <a:defRPr/>
              </a:pPr>
              <a:t>‹#›</a:t>
            </a:fld>
            <a:endParaRPr lang="zh-CN" altLang="en-US"/>
          </a:p>
        </p:txBody>
      </p:sp>
    </p:spTree>
    <p:extLst>
      <p:ext uri="{BB962C8B-B14F-4D97-AF65-F5344CB8AC3E}">
        <p14:creationId xmlns:p14="http://schemas.microsoft.com/office/powerpoint/2010/main" val="1607991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3500D55D-83AD-4ED4-BBA2-A707FCAFF959}" type="datetimeFigureOut">
              <a:rPr lang="zh-CN" altLang="en-US"/>
              <a:pPr>
                <a:defRPr/>
              </a:pPr>
              <a:t>2021/1/26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736C447D-74B3-4F8C-9724-A489D4088D44}" type="slidenum">
              <a:rPr lang="zh-CN" altLang="en-US"/>
              <a:pPr>
                <a:defRPr/>
              </a:pPr>
              <a:t>‹#›</a:t>
            </a:fld>
            <a:endParaRPr lang="zh-CN" altLang="en-US"/>
          </a:p>
        </p:txBody>
      </p:sp>
    </p:spTree>
    <p:extLst>
      <p:ext uri="{BB962C8B-B14F-4D97-AF65-F5344CB8AC3E}">
        <p14:creationId xmlns:p14="http://schemas.microsoft.com/office/powerpoint/2010/main" val="151850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p:cNvSpPr>
            <a:spLocks noGrp="1" noChangeArrowheads="1"/>
          </p:cNvSpPr>
          <p:nvPr>
            <p:ph type="dt" sz="half" idx="10"/>
          </p:nvPr>
        </p:nvSpPr>
        <p:spPr>
          <a:ln/>
        </p:spPr>
        <p:txBody>
          <a:bodyPr/>
          <a:lstStyle>
            <a:lvl1pPr>
              <a:defRPr/>
            </a:lvl1pPr>
          </a:lstStyle>
          <a:p>
            <a:pPr>
              <a:defRPr/>
            </a:pPr>
            <a:fld id="{0F1F98A5-05E2-40A1-9132-B6E0369DFE90}" type="datetimeFigureOut">
              <a:rPr lang="zh-CN" altLang="en-US"/>
              <a:pPr>
                <a:defRPr/>
              </a:pPr>
              <a:t>2021/1/26</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4DF1576B-BF4D-42C3-B49E-6DA567FB3155}" type="slidenum">
              <a:rPr lang="zh-CN" altLang="en-US"/>
              <a:pPr>
                <a:defRPr/>
              </a:pPr>
              <a:t>‹#›</a:t>
            </a:fld>
            <a:endParaRPr lang="zh-CN" altLang="en-US"/>
          </a:p>
        </p:txBody>
      </p:sp>
    </p:spTree>
    <p:extLst>
      <p:ext uri="{BB962C8B-B14F-4D97-AF65-F5344CB8AC3E}">
        <p14:creationId xmlns:p14="http://schemas.microsoft.com/office/powerpoint/2010/main" val="30283452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a:ln/>
        </p:spPr>
        <p:txBody>
          <a:bodyPr/>
          <a:lstStyle>
            <a:lvl1pPr>
              <a:defRPr/>
            </a:lvl1pPr>
          </a:lstStyle>
          <a:p>
            <a:pPr>
              <a:defRPr/>
            </a:pPr>
            <a:fld id="{7DC4201D-5804-489F-8074-0D6D796FFBBA}" type="datetimeFigureOut">
              <a:rPr lang="zh-CN" altLang="en-US"/>
              <a:pPr>
                <a:defRPr/>
              </a:pPr>
              <a:t>2021/1/26</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32E34240-5556-46D2-A3CC-44A8D416AE9F}" type="slidenum">
              <a:rPr lang="zh-CN" altLang="en-US"/>
              <a:pPr>
                <a:defRPr/>
              </a:pPr>
              <a:t>‹#›</a:t>
            </a:fld>
            <a:endParaRPr lang="zh-CN" altLang="en-US"/>
          </a:p>
        </p:txBody>
      </p:sp>
    </p:spTree>
    <p:extLst>
      <p:ext uri="{BB962C8B-B14F-4D97-AF65-F5344CB8AC3E}">
        <p14:creationId xmlns:p14="http://schemas.microsoft.com/office/powerpoint/2010/main" val="55038757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p:cNvSpPr>
            <a:spLocks noGrp="1" noChangeArrowheads="1"/>
          </p:cNvSpPr>
          <p:nvPr>
            <p:ph type="dt" sz="half" idx="10"/>
          </p:nvPr>
        </p:nvSpPr>
        <p:spPr>
          <a:ln/>
        </p:spPr>
        <p:txBody>
          <a:bodyPr/>
          <a:lstStyle>
            <a:lvl1pPr>
              <a:defRPr/>
            </a:lvl1pPr>
          </a:lstStyle>
          <a:p>
            <a:pPr>
              <a:defRPr/>
            </a:pPr>
            <a:fld id="{FD0077FD-27E9-4CE1-97BB-7BA6671027EC}" type="datetimeFigureOut">
              <a:rPr lang="zh-CN" altLang="en-US"/>
              <a:pPr>
                <a:defRPr/>
              </a:pPr>
              <a:t>2021/1/26</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4B299839-352E-44A5-B8B5-74A49271841A}" type="slidenum">
              <a:rPr lang="zh-CN" altLang="en-US"/>
              <a:pPr>
                <a:defRPr/>
              </a:pPr>
              <a:t>‹#›</a:t>
            </a:fld>
            <a:endParaRPr lang="zh-CN" altLang="en-US"/>
          </a:p>
        </p:txBody>
      </p:sp>
    </p:spTree>
    <p:extLst>
      <p:ext uri="{BB962C8B-B14F-4D97-AF65-F5344CB8AC3E}">
        <p14:creationId xmlns:p14="http://schemas.microsoft.com/office/powerpoint/2010/main" val="18935061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noChangeArrowheads="1"/>
          </p:cNvSpPr>
          <p:nvPr>
            <p:ph type="dt" sz="half" idx="10"/>
          </p:nvPr>
        </p:nvSpPr>
        <p:spPr>
          <a:ln/>
        </p:spPr>
        <p:txBody>
          <a:bodyPr/>
          <a:lstStyle>
            <a:lvl1pPr>
              <a:defRPr/>
            </a:lvl1pPr>
          </a:lstStyle>
          <a:p>
            <a:pPr>
              <a:defRPr/>
            </a:pPr>
            <a:fld id="{54B6720D-6340-467E-B95F-93BE65DC28C1}" type="datetimeFigureOut">
              <a:rPr lang="zh-CN" altLang="en-US"/>
              <a:pPr>
                <a:defRPr/>
              </a:pPr>
              <a:t>2021/1/26</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44CC7306-09DB-4EB1-90BC-0E698C4B4FF3}" type="slidenum">
              <a:rPr lang="zh-CN" altLang="en-US"/>
              <a:pPr>
                <a:defRPr/>
              </a:pPr>
              <a:t>‹#›</a:t>
            </a:fld>
            <a:endParaRPr lang="zh-CN" altLang="en-US"/>
          </a:p>
        </p:txBody>
      </p:sp>
    </p:spTree>
    <p:extLst>
      <p:ext uri="{BB962C8B-B14F-4D97-AF65-F5344CB8AC3E}">
        <p14:creationId xmlns:p14="http://schemas.microsoft.com/office/powerpoint/2010/main" val="249262809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p:cNvSpPr>
            <a:spLocks noGrp="1" noChangeArrowheads="1"/>
          </p:cNvSpPr>
          <p:nvPr>
            <p:ph type="dt" sz="half" idx="10"/>
          </p:nvPr>
        </p:nvSpPr>
        <p:spPr>
          <a:ln/>
        </p:spPr>
        <p:txBody>
          <a:bodyPr/>
          <a:lstStyle>
            <a:lvl1pPr>
              <a:defRPr/>
            </a:lvl1pPr>
          </a:lstStyle>
          <a:p>
            <a:pPr>
              <a:defRPr/>
            </a:pPr>
            <a:fld id="{11EE62DA-05BF-4B89-8C14-C0EE6C292343}" type="datetimeFigureOut">
              <a:rPr lang="zh-CN" altLang="en-US"/>
              <a:pPr>
                <a:defRPr/>
              </a:pPr>
              <a:t>2021/1/26</a:t>
            </a:fld>
            <a:endParaRPr lang="zh-CN" altLang="en-US"/>
          </a:p>
        </p:txBody>
      </p:sp>
      <p:sp>
        <p:nvSpPr>
          <p:cNvPr id="8"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p:cNvSpPr>
            <a:spLocks noGrp="1" noChangeArrowheads="1"/>
          </p:cNvSpPr>
          <p:nvPr>
            <p:ph type="sldNum" sz="quarter" idx="12"/>
          </p:nvPr>
        </p:nvSpPr>
        <p:spPr>
          <a:ln/>
        </p:spPr>
        <p:txBody>
          <a:bodyPr/>
          <a:lstStyle>
            <a:lvl1pPr>
              <a:defRPr/>
            </a:lvl1pPr>
          </a:lstStyle>
          <a:p>
            <a:pPr>
              <a:defRPr/>
            </a:pPr>
            <a:fld id="{91DCBA75-B9E3-4D96-8E6A-63D542ACBA70}" type="slidenum">
              <a:rPr lang="zh-CN" altLang="en-US"/>
              <a:pPr>
                <a:defRPr/>
              </a:pPr>
              <a:t>‹#›</a:t>
            </a:fld>
            <a:endParaRPr lang="zh-CN" altLang="en-US"/>
          </a:p>
        </p:txBody>
      </p:sp>
    </p:spTree>
    <p:extLst>
      <p:ext uri="{BB962C8B-B14F-4D97-AF65-F5344CB8AC3E}">
        <p14:creationId xmlns:p14="http://schemas.microsoft.com/office/powerpoint/2010/main" val="695097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a:ln/>
        </p:spPr>
        <p:txBody>
          <a:bodyPr/>
          <a:lstStyle>
            <a:lvl1pPr>
              <a:defRPr/>
            </a:lvl1pPr>
          </a:lstStyle>
          <a:p>
            <a:pPr>
              <a:defRPr/>
            </a:pPr>
            <a:fld id="{612A666F-001B-4A4C-BF15-B17B18901B13}" type="datetimeFigureOut">
              <a:rPr lang="zh-CN" altLang="en-US"/>
              <a:pPr>
                <a:defRPr/>
              </a:pPr>
              <a:t>2021/1/26</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0D2E54A5-8365-4D72-9182-FDBB63FAE8A5}" type="slidenum">
              <a:rPr lang="zh-CN" altLang="en-US"/>
              <a:pPr>
                <a:defRPr/>
              </a:pPr>
              <a:t>‹#›</a:t>
            </a:fld>
            <a:endParaRPr lang="zh-CN" altLang="en-US"/>
          </a:p>
        </p:txBody>
      </p:sp>
    </p:spTree>
    <p:extLst>
      <p:ext uri="{BB962C8B-B14F-4D97-AF65-F5344CB8AC3E}">
        <p14:creationId xmlns:p14="http://schemas.microsoft.com/office/powerpoint/2010/main" val="195910755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p:cNvSpPr>
            <a:spLocks noGrp="1" noChangeArrowheads="1"/>
          </p:cNvSpPr>
          <p:nvPr>
            <p:ph type="dt" sz="half" idx="10"/>
          </p:nvPr>
        </p:nvSpPr>
        <p:spPr>
          <a:ln/>
        </p:spPr>
        <p:txBody>
          <a:bodyPr/>
          <a:lstStyle>
            <a:lvl1pPr>
              <a:defRPr/>
            </a:lvl1pPr>
          </a:lstStyle>
          <a:p>
            <a:pPr>
              <a:defRPr/>
            </a:pPr>
            <a:fld id="{E775DD74-744E-43C6-A541-58C6C3DC81CC}" type="datetimeFigureOut">
              <a:rPr lang="zh-CN" altLang="en-US"/>
              <a:pPr>
                <a:defRPr/>
              </a:pPr>
              <a:t>2021/1/26</a:t>
            </a:fld>
            <a:endParaRPr lang="zh-CN" altLang="en-US"/>
          </a:p>
        </p:txBody>
      </p:sp>
      <p:sp>
        <p:nvSpPr>
          <p:cNvPr id="4"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p:cNvSpPr>
            <a:spLocks noGrp="1" noChangeArrowheads="1"/>
          </p:cNvSpPr>
          <p:nvPr>
            <p:ph type="sldNum" sz="quarter" idx="12"/>
          </p:nvPr>
        </p:nvSpPr>
        <p:spPr>
          <a:ln/>
        </p:spPr>
        <p:txBody>
          <a:bodyPr/>
          <a:lstStyle>
            <a:lvl1pPr>
              <a:defRPr/>
            </a:lvl1pPr>
          </a:lstStyle>
          <a:p>
            <a:pPr>
              <a:defRPr/>
            </a:pPr>
            <a:fld id="{C6CB02D4-37F2-4C24-BB0B-61100EB5C1CD}" type="slidenum">
              <a:rPr lang="zh-CN" altLang="en-US"/>
              <a:pPr>
                <a:defRPr/>
              </a:pPr>
              <a:t>‹#›</a:t>
            </a:fld>
            <a:endParaRPr lang="zh-CN" altLang="en-US"/>
          </a:p>
        </p:txBody>
      </p:sp>
    </p:spTree>
    <p:extLst>
      <p:ext uri="{BB962C8B-B14F-4D97-AF65-F5344CB8AC3E}">
        <p14:creationId xmlns:p14="http://schemas.microsoft.com/office/powerpoint/2010/main" val="50503773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p:cNvSpPr>
            <a:spLocks noGrp="1" noChangeArrowheads="1"/>
          </p:cNvSpPr>
          <p:nvPr>
            <p:ph type="dt" sz="half" idx="10"/>
          </p:nvPr>
        </p:nvSpPr>
        <p:spPr>
          <a:ln/>
        </p:spPr>
        <p:txBody>
          <a:bodyPr/>
          <a:lstStyle>
            <a:lvl1pPr>
              <a:defRPr/>
            </a:lvl1pPr>
          </a:lstStyle>
          <a:p>
            <a:pPr>
              <a:defRPr/>
            </a:pPr>
            <a:fld id="{50C16F4C-6066-4C56-8108-1F55B74A9713}" type="datetimeFigureOut">
              <a:rPr lang="zh-CN" altLang="en-US"/>
              <a:pPr>
                <a:defRPr/>
              </a:pPr>
              <a:t>2021/1/26</a:t>
            </a:fld>
            <a:endParaRPr lang="zh-CN" altLang="en-US"/>
          </a:p>
        </p:txBody>
      </p:sp>
      <p:sp>
        <p:nvSpPr>
          <p:cNvPr id="3"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p:cNvSpPr>
            <a:spLocks noGrp="1" noChangeArrowheads="1"/>
          </p:cNvSpPr>
          <p:nvPr>
            <p:ph type="sldNum" sz="quarter" idx="12"/>
          </p:nvPr>
        </p:nvSpPr>
        <p:spPr>
          <a:ln/>
        </p:spPr>
        <p:txBody>
          <a:bodyPr/>
          <a:lstStyle>
            <a:lvl1pPr>
              <a:defRPr/>
            </a:lvl1pPr>
          </a:lstStyle>
          <a:p>
            <a:pPr>
              <a:defRPr/>
            </a:pPr>
            <a:fld id="{79F550EC-513E-45B1-A40E-050892730827}" type="slidenum">
              <a:rPr lang="zh-CN" altLang="en-US"/>
              <a:pPr>
                <a:defRPr/>
              </a:pPr>
              <a:t>‹#›</a:t>
            </a:fld>
            <a:endParaRPr lang="zh-CN" altLang="en-US"/>
          </a:p>
        </p:txBody>
      </p:sp>
    </p:spTree>
    <p:extLst>
      <p:ext uri="{BB962C8B-B14F-4D97-AF65-F5344CB8AC3E}">
        <p14:creationId xmlns:p14="http://schemas.microsoft.com/office/powerpoint/2010/main" val="41134190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76C1107E-7834-4249-8A20-A8771CEC4E73}" type="datetimeFigureOut">
              <a:rPr lang="zh-CN" altLang="en-US"/>
              <a:pPr>
                <a:defRPr/>
              </a:pPr>
              <a:t>2021/1/26</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1FAB6441-C611-4752-BB72-CDC1DAD89AAB}" type="slidenum">
              <a:rPr lang="zh-CN" altLang="en-US"/>
              <a:pPr>
                <a:defRPr/>
              </a:pPr>
              <a:t>‹#›</a:t>
            </a:fld>
            <a:endParaRPr lang="zh-CN" altLang="en-US"/>
          </a:p>
        </p:txBody>
      </p:sp>
    </p:spTree>
    <p:extLst>
      <p:ext uri="{BB962C8B-B14F-4D97-AF65-F5344CB8AC3E}">
        <p14:creationId xmlns:p14="http://schemas.microsoft.com/office/powerpoint/2010/main" val="28781166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CEDEEEAF-D4B5-41C1-AA5B-F545B44AFEDE}" type="datetimeFigureOut">
              <a:rPr lang="zh-CN" altLang="en-US"/>
              <a:pPr>
                <a:defRPr/>
              </a:pPr>
              <a:t>2021/1/26</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BC630A42-30E9-4516-8E3B-4F2D6BC492D9}" type="slidenum">
              <a:rPr lang="zh-CN" altLang="en-US"/>
              <a:pPr>
                <a:defRPr/>
              </a:pPr>
              <a:t>‹#›</a:t>
            </a:fld>
            <a:endParaRPr lang="zh-CN" altLang="en-US"/>
          </a:p>
        </p:txBody>
      </p:sp>
    </p:spTree>
    <p:extLst>
      <p:ext uri="{BB962C8B-B14F-4D97-AF65-F5344CB8AC3E}">
        <p14:creationId xmlns:p14="http://schemas.microsoft.com/office/powerpoint/2010/main" val="96080122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a:ln/>
        </p:spPr>
        <p:txBody>
          <a:bodyPr/>
          <a:lstStyle>
            <a:lvl1pPr>
              <a:defRPr/>
            </a:lvl1pPr>
          </a:lstStyle>
          <a:p>
            <a:pPr>
              <a:defRPr/>
            </a:pPr>
            <a:fld id="{58D71282-A39B-4993-9675-B89BF27541F2}" type="datetimeFigureOut">
              <a:rPr lang="zh-CN" altLang="en-US"/>
              <a:pPr>
                <a:defRPr/>
              </a:pPr>
              <a:t>2021/1/26</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A585418B-240F-4715-8BF4-5FA2B6E767AE}" type="slidenum">
              <a:rPr lang="zh-CN" altLang="en-US"/>
              <a:pPr>
                <a:defRPr/>
              </a:pPr>
              <a:t>‹#›</a:t>
            </a:fld>
            <a:endParaRPr lang="zh-CN" altLang="en-US"/>
          </a:p>
        </p:txBody>
      </p:sp>
    </p:spTree>
    <p:extLst>
      <p:ext uri="{BB962C8B-B14F-4D97-AF65-F5344CB8AC3E}">
        <p14:creationId xmlns:p14="http://schemas.microsoft.com/office/powerpoint/2010/main" val="344726480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a:ln/>
        </p:spPr>
        <p:txBody>
          <a:bodyPr/>
          <a:lstStyle>
            <a:lvl1pPr>
              <a:defRPr/>
            </a:lvl1pPr>
          </a:lstStyle>
          <a:p>
            <a:pPr>
              <a:defRPr/>
            </a:pPr>
            <a:fld id="{6744F805-C595-4156-B661-2C2C127F9586}" type="datetimeFigureOut">
              <a:rPr lang="zh-CN" altLang="en-US"/>
              <a:pPr>
                <a:defRPr/>
              </a:pPr>
              <a:t>2021/1/26</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253C61A2-3F29-4FAA-9506-902950EAE2BE}" type="slidenum">
              <a:rPr lang="zh-CN" altLang="en-US"/>
              <a:pPr>
                <a:defRPr/>
              </a:pPr>
              <a:t>‹#›</a:t>
            </a:fld>
            <a:endParaRPr lang="zh-CN" altLang="en-US"/>
          </a:p>
        </p:txBody>
      </p:sp>
    </p:spTree>
    <p:extLst>
      <p:ext uri="{BB962C8B-B14F-4D97-AF65-F5344CB8AC3E}">
        <p14:creationId xmlns:p14="http://schemas.microsoft.com/office/powerpoint/2010/main" val="199345876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6"/>
          <p:cNvSpPr>
            <a:spLocks noGrp="1" noChangeArrowheads="1"/>
          </p:cNvSpPr>
          <p:nvPr>
            <p:ph type="dt" sz="half" idx="10"/>
          </p:nvPr>
        </p:nvSpPr>
        <p:spPr>
          <a:ln/>
        </p:spPr>
        <p:txBody>
          <a:bodyPr/>
          <a:lstStyle>
            <a:lvl1pPr>
              <a:defRPr/>
            </a:lvl1pPr>
          </a:lstStyle>
          <a:p>
            <a:pPr>
              <a:defRPr/>
            </a:pPr>
            <a:fld id="{2E038373-4D17-4125-A153-75DB58106826}" type="datetimeFigureOut">
              <a:rPr lang="zh-CN" altLang="en-US"/>
              <a:pPr>
                <a:defRPr/>
              </a:pPr>
              <a:t>2021/1/26</a:t>
            </a:fld>
            <a:endParaRPr lang="zh-CN" altLang="en-US"/>
          </a:p>
        </p:txBody>
      </p:sp>
      <p:sp>
        <p:nvSpPr>
          <p:cNvPr id="5"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a:ln/>
        </p:spPr>
        <p:txBody>
          <a:bodyPr/>
          <a:lstStyle>
            <a:lvl1pPr>
              <a:defRPr/>
            </a:lvl1pPr>
          </a:lstStyle>
          <a:p>
            <a:pPr>
              <a:defRPr/>
            </a:pPr>
            <a:fld id="{79B181B0-B614-40F0-A245-1DA47D32D169}" type="slidenum">
              <a:rPr lang="zh-CN" altLang="en-US"/>
              <a:pPr>
                <a:defRPr/>
              </a:pPr>
              <a:t>‹#›</a:t>
            </a:fld>
            <a:endParaRPr lang="zh-CN" altLang="en-US"/>
          </a:p>
        </p:txBody>
      </p:sp>
    </p:spTree>
    <p:extLst>
      <p:ext uri="{BB962C8B-B14F-4D97-AF65-F5344CB8AC3E}">
        <p14:creationId xmlns:p14="http://schemas.microsoft.com/office/powerpoint/2010/main" val="318781095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p:cNvSpPr>
            <a:spLocks noGrp="1" noChangeArrowheads="1"/>
          </p:cNvSpPr>
          <p:nvPr>
            <p:ph type="dt" sz="half" idx="10"/>
          </p:nvPr>
        </p:nvSpPr>
        <p:spPr>
          <a:ln/>
        </p:spPr>
        <p:txBody>
          <a:bodyPr/>
          <a:lstStyle>
            <a:lvl1pPr>
              <a:defRPr/>
            </a:lvl1pPr>
          </a:lstStyle>
          <a:p>
            <a:pPr>
              <a:defRPr/>
            </a:pPr>
            <a:fld id="{E7696808-FB36-4EBA-8D36-87151E0A6B3F}" type="datetimeFigureOut">
              <a:rPr lang="zh-CN" altLang="en-US"/>
              <a:pPr>
                <a:defRPr/>
              </a:pPr>
              <a:t>2021/1/26</a:t>
            </a:fld>
            <a:endParaRPr lang="zh-CN" altLang="en-US"/>
          </a:p>
        </p:txBody>
      </p:sp>
      <p:sp>
        <p:nvSpPr>
          <p:cNvPr id="5"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a:ln/>
        </p:spPr>
        <p:txBody>
          <a:bodyPr/>
          <a:lstStyle>
            <a:lvl1pPr>
              <a:defRPr/>
            </a:lvl1pPr>
          </a:lstStyle>
          <a:p>
            <a:pPr>
              <a:defRPr/>
            </a:pPr>
            <a:fld id="{F7939572-AEFC-458A-A601-BA6A9B8D95FB}" type="slidenum">
              <a:rPr lang="zh-CN" altLang="en-US"/>
              <a:pPr>
                <a:defRPr/>
              </a:pPr>
              <a:t>‹#›</a:t>
            </a:fld>
            <a:endParaRPr lang="zh-CN" altLang="en-US"/>
          </a:p>
        </p:txBody>
      </p:sp>
    </p:spTree>
    <p:extLst>
      <p:ext uri="{BB962C8B-B14F-4D97-AF65-F5344CB8AC3E}">
        <p14:creationId xmlns:p14="http://schemas.microsoft.com/office/powerpoint/2010/main" val="108388929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6"/>
          <p:cNvSpPr>
            <a:spLocks noGrp="1" noChangeArrowheads="1"/>
          </p:cNvSpPr>
          <p:nvPr>
            <p:ph type="dt" sz="half" idx="10"/>
          </p:nvPr>
        </p:nvSpPr>
        <p:spPr>
          <a:ln/>
        </p:spPr>
        <p:txBody>
          <a:bodyPr/>
          <a:lstStyle>
            <a:lvl1pPr>
              <a:defRPr/>
            </a:lvl1pPr>
          </a:lstStyle>
          <a:p>
            <a:pPr>
              <a:defRPr/>
            </a:pPr>
            <a:fld id="{F5EDE0E8-1983-43CD-A810-2A7375669F7F}" type="datetimeFigureOut">
              <a:rPr lang="zh-CN" altLang="en-US"/>
              <a:pPr>
                <a:defRPr/>
              </a:pPr>
              <a:t>2021/1/26</a:t>
            </a:fld>
            <a:endParaRPr lang="zh-CN" altLang="en-US"/>
          </a:p>
        </p:txBody>
      </p:sp>
      <p:sp>
        <p:nvSpPr>
          <p:cNvPr id="5"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a:ln/>
        </p:spPr>
        <p:txBody>
          <a:bodyPr/>
          <a:lstStyle>
            <a:lvl1pPr>
              <a:defRPr/>
            </a:lvl1pPr>
          </a:lstStyle>
          <a:p>
            <a:pPr>
              <a:defRPr/>
            </a:pPr>
            <a:fld id="{51E67450-27D8-4923-AE56-CE8171B0CC54}" type="slidenum">
              <a:rPr lang="zh-CN" altLang="en-US"/>
              <a:pPr>
                <a:defRPr/>
              </a:pPr>
              <a:t>‹#›</a:t>
            </a:fld>
            <a:endParaRPr lang="zh-CN" altLang="en-US"/>
          </a:p>
        </p:txBody>
      </p:sp>
    </p:spTree>
    <p:extLst>
      <p:ext uri="{BB962C8B-B14F-4D97-AF65-F5344CB8AC3E}">
        <p14:creationId xmlns:p14="http://schemas.microsoft.com/office/powerpoint/2010/main" val="40954103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6"/>
          <p:cNvSpPr>
            <a:spLocks noGrp="1" noChangeArrowheads="1"/>
          </p:cNvSpPr>
          <p:nvPr>
            <p:ph type="dt" sz="half" idx="10"/>
          </p:nvPr>
        </p:nvSpPr>
        <p:spPr>
          <a:ln/>
        </p:spPr>
        <p:txBody>
          <a:bodyPr/>
          <a:lstStyle>
            <a:lvl1pPr>
              <a:defRPr/>
            </a:lvl1pPr>
          </a:lstStyle>
          <a:p>
            <a:pPr>
              <a:defRPr/>
            </a:pPr>
            <a:fld id="{F14B9E68-9F2B-46FD-BEB4-A992D56CEDA1}" type="datetimeFigureOut">
              <a:rPr lang="zh-CN" altLang="en-US"/>
              <a:pPr>
                <a:defRPr/>
              </a:pPr>
              <a:t>2021/1/26</a:t>
            </a:fld>
            <a:endParaRPr lang="zh-CN" altLang="en-US"/>
          </a:p>
        </p:txBody>
      </p:sp>
      <p:sp>
        <p:nvSpPr>
          <p:cNvPr id="6"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p:cNvSpPr>
            <a:spLocks noGrp="1" noChangeArrowheads="1"/>
          </p:cNvSpPr>
          <p:nvPr>
            <p:ph type="sldNum" sz="quarter" idx="12"/>
          </p:nvPr>
        </p:nvSpPr>
        <p:spPr>
          <a:ln/>
        </p:spPr>
        <p:txBody>
          <a:bodyPr/>
          <a:lstStyle>
            <a:lvl1pPr>
              <a:defRPr/>
            </a:lvl1pPr>
          </a:lstStyle>
          <a:p>
            <a:pPr>
              <a:defRPr/>
            </a:pPr>
            <a:fld id="{2EEAFE65-218C-44C8-971D-4C6BDA66617E}" type="slidenum">
              <a:rPr lang="zh-CN" altLang="en-US"/>
              <a:pPr>
                <a:defRPr/>
              </a:pPr>
              <a:t>‹#›</a:t>
            </a:fld>
            <a:endParaRPr lang="zh-CN" altLang="en-US"/>
          </a:p>
        </p:txBody>
      </p:sp>
    </p:spTree>
    <p:extLst>
      <p:ext uri="{BB962C8B-B14F-4D97-AF65-F5344CB8AC3E}">
        <p14:creationId xmlns:p14="http://schemas.microsoft.com/office/powerpoint/2010/main" val="2352886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a:ln/>
        </p:spPr>
        <p:txBody>
          <a:bodyPr/>
          <a:lstStyle>
            <a:lvl1pPr>
              <a:defRPr/>
            </a:lvl1pPr>
          </a:lstStyle>
          <a:p>
            <a:pPr>
              <a:defRPr/>
            </a:pPr>
            <a:fld id="{C9FBDFC7-9500-4623-880F-2804ED790633}" type="datetimeFigureOut">
              <a:rPr lang="zh-CN" altLang="en-US"/>
              <a:pPr>
                <a:defRPr/>
              </a:pPr>
              <a:t>2021/1/26</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222D4BFC-0B1D-4642-8790-92686A0155C8}" type="slidenum">
              <a:rPr lang="zh-CN" altLang="en-US"/>
              <a:pPr>
                <a:defRPr/>
              </a:pPr>
              <a:t>‹#›</a:t>
            </a:fld>
            <a:endParaRPr lang="zh-CN" altLang="en-US"/>
          </a:p>
        </p:txBody>
      </p:sp>
    </p:spTree>
    <p:extLst>
      <p:ext uri="{BB962C8B-B14F-4D97-AF65-F5344CB8AC3E}">
        <p14:creationId xmlns:p14="http://schemas.microsoft.com/office/powerpoint/2010/main" val="85276424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noChangeArrowheads="1"/>
          </p:cNvSpPr>
          <p:nvPr>
            <p:ph type="dt" sz="half" idx="10"/>
          </p:nvPr>
        </p:nvSpPr>
        <p:spPr>
          <a:ln/>
        </p:spPr>
        <p:txBody>
          <a:bodyPr/>
          <a:lstStyle>
            <a:lvl1pPr>
              <a:defRPr/>
            </a:lvl1pPr>
          </a:lstStyle>
          <a:p>
            <a:pPr>
              <a:defRPr/>
            </a:pPr>
            <a:fld id="{EAB90307-7F42-4B81-B6F6-9F0DA122F7C7}" type="datetimeFigureOut">
              <a:rPr lang="zh-CN" altLang="en-US"/>
              <a:pPr>
                <a:defRPr/>
              </a:pPr>
              <a:t>2021/1/26</a:t>
            </a:fld>
            <a:endParaRPr lang="zh-CN" altLang="en-US"/>
          </a:p>
        </p:txBody>
      </p:sp>
      <p:sp>
        <p:nvSpPr>
          <p:cNvPr id="8"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8"/>
          <p:cNvSpPr>
            <a:spLocks noGrp="1" noChangeArrowheads="1"/>
          </p:cNvSpPr>
          <p:nvPr>
            <p:ph type="sldNum" sz="quarter" idx="12"/>
          </p:nvPr>
        </p:nvSpPr>
        <p:spPr>
          <a:ln/>
        </p:spPr>
        <p:txBody>
          <a:bodyPr/>
          <a:lstStyle>
            <a:lvl1pPr>
              <a:defRPr/>
            </a:lvl1pPr>
          </a:lstStyle>
          <a:p>
            <a:pPr>
              <a:defRPr/>
            </a:pPr>
            <a:fld id="{10CA13A4-1530-46C8-A6A4-287F8DCA4E51}" type="slidenum">
              <a:rPr lang="zh-CN" altLang="en-US"/>
              <a:pPr>
                <a:defRPr/>
              </a:pPr>
              <a:t>‹#›</a:t>
            </a:fld>
            <a:endParaRPr lang="zh-CN" altLang="en-US"/>
          </a:p>
        </p:txBody>
      </p:sp>
    </p:spTree>
    <p:extLst>
      <p:ext uri="{BB962C8B-B14F-4D97-AF65-F5344CB8AC3E}">
        <p14:creationId xmlns:p14="http://schemas.microsoft.com/office/powerpoint/2010/main" val="47923728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6"/>
          <p:cNvSpPr>
            <a:spLocks noGrp="1" noChangeArrowheads="1"/>
          </p:cNvSpPr>
          <p:nvPr>
            <p:ph type="dt" sz="half" idx="10"/>
          </p:nvPr>
        </p:nvSpPr>
        <p:spPr>
          <a:ln/>
        </p:spPr>
        <p:txBody>
          <a:bodyPr/>
          <a:lstStyle>
            <a:lvl1pPr>
              <a:defRPr/>
            </a:lvl1pPr>
          </a:lstStyle>
          <a:p>
            <a:pPr>
              <a:defRPr/>
            </a:pPr>
            <a:fld id="{06DE056A-FF48-41B0-A803-A598062AF77D}" type="datetimeFigureOut">
              <a:rPr lang="zh-CN" altLang="en-US"/>
              <a:pPr>
                <a:defRPr/>
              </a:pPr>
              <a:t>2021/1/26</a:t>
            </a:fld>
            <a:endParaRPr lang="zh-CN" altLang="en-US"/>
          </a:p>
        </p:txBody>
      </p:sp>
      <p:sp>
        <p:nvSpPr>
          <p:cNvPr id="4"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8"/>
          <p:cNvSpPr>
            <a:spLocks noGrp="1" noChangeArrowheads="1"/>
          </p:cNvSpPr>
          <p:nvPr>
            <p:ph type="sldNum" sz="quarter" idx="12"/>
          </p:nvPr>
        </p:nvSpPr>
        <p:spPr>
          <a:ln/>
        </p:spPr>
        <p:txBody>
          <a:bodyPr/>
          <a:lstStyle>
            <a:lvl1pPr>
              <a:defRPr/>
            </a:lvl1pPr>
          </a:lstStyle>
          <a:p>
            <a:pPr>
              <a:defRPr/>
            </a:pPr>
            <a:fld id="{CF85757E-D1A0-4581-BEE6-9E3E2361F5B8}" type="slidenum">
              <a:rPr lang="zh-CN" altLang="en-US"/>
              <a:pPr>
                <a:defRPr/>
              </a:pPr>
              <a:t>‹#›</a:t>
            </a:fld>
            <a:endParaRPr lang="zh-CN" altLang="en-US"/>
          </a:p>
        </p:txBody>
      </p:sp>
    </p:spTree>
    <p:extLst>
      <p:ext uri="{BB962C8B-B14F-4D97-AF65-F5344CB8AC3E}">
        <p14:creationId xmlns:p14="http://schemas.microsoft.com/office/powerpoint/2010/main" val="298256929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p:cNvSpPr>
            <a:spLocks noGrp="1" noChangeArrowheads="1"/>
          </p:cNvSpPr>
          <p:nvPr>
            <p:ph type="dt" sz="half" idx="10"/>
          </p:nvPr>
        </p:nvSpPr>
        <p:spPr>
          <a:ln/>
        </p:spPr>
        <p:txBody>
          <a:bodyPr/>
          <a:lstStyle>
            <a:lvl1pPr>
              <a:defRPr/>
            </a:lvl1pPr>
          </a:lstStyle>
          <a:p>
            <a:pPr>
              <a:defRPr/>
            </a:pPr>
            <a:fld id="{5F81C35E-E7D3-4469-947C-2425E5EE580C}" type="datetimeFigureOut">
              <a:rPr lang="zh-CN" altLang="en-US"/>
              <a:pPr>
                <a:defRPr/>
              </a:pPr>
              <a:t>2021/1/26</a:t>
            </a:fld>
            <a:endParaRPr lang="zh-CN" altLang="en-US"/>
          </a:p>
        </p:txBody>
      </p:sp>
      <p:sp>
        <p:nvSpPr>
          <p:cNvPr id="3"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8"/>
          <p:cNvSpPr>
            <a:spLocks noGrp="1" noChangeArrowheads="1"/>
          </p:cNvSpPr>
          <p:nvPr>
            <p:ph type="sldNum" sz="quarter" idx="12"/>
          </p:nvPr>
        </p:nvSpPr>
        <p:spPr>
          <a:ln/>
        </p:spPr>
        <p:txBody>
          <a:bodyPr/>
          <a:lstStyle>
            <a:lvl1pPr>
              <a:defRPr/>
            </a:lvl1pPr>
          </a:lstStyle>
          <a:p>
            <a:pPr>
              <a:defRPr/>
            </a:pPr>
            <a:fld id="{FB1CA751-CCAC-4931-87F9-D7F5D3C10C69}" type="slidenum">
              <a:rPr lang="zh-CN" altLang="en-US"/>
              <a:pPr>
                <a:defRPr/>
              </a:pPr>
              <a:t>‹#›</a:t>
            </a:fld>
            <a:endParaRPr lang="zh-CN" altLang="en-US"/>
          </a:p>
        </p:txBody>
      </p:sp>
    </p:spTree>
    <p:extLst>
      <p:ext uri="{BB962C8B-B14F-4D97-AF65-F5344CB8AC3E}">
        <p14:creationId xmlns:p14="http://schemas.microsoft.com/office/powerpoint/2010/main" val="372185063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p:cNvSpPr>
            <a:spLocks noGrp="1" noChangeArrowheads="1"/>
          </p:cNvSpPr>
          <p:nvPr>
            <p:ph type="dt" sz="half" idx="10"/>
          </p:nvPr>
        </p:nvSpPr>
        <p:spPr>
          <a:ln/>
        </p:spPr>
        <p:txBody>
          <a:bodyPr/>
          <a:lstStyle>
            <a:lvl1pPr>
              <a:defRPr/>
            </a:lvl1pPr>
          </a:lstStyle>
          <a:p>
            <a:pPr>
              <a:defRPr/>
            </a:pPr>
            <a:fld id="{0ED69449-315C-42C2-B188-11FBC31149B5}" type="datetimeFigureOut">
              <a:rPr lang="zh-CN" altLang="en-US"/>
              <a:pPr>
                <a:defRPr/>
              </a:pPr>
              <a:t>2021/1/26</a:t>
            </a:fld>
            <a:endParaRPr lang="zh-CN" altLang="en-US"/>
          </a:p>
        </p:txBody>
      </p:sp>
      <p:sp>
        <p:nvSpPr>
          <p:cNvPr id="6"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p:cNvSpPr>
            <a:spLocks noGrp="1" noChangeArrowheads="1"/>
          </p:cNvSpPr>
          <p:nvPr>
            <p:ph type="sldNum" sz="quarter" idx="12"/>
          </p:nvPr>
        </p:nvSpPr>
        <p:spPr>
          <a:ln/>
        </p:spPr>
        <p:txBody>
          <a:bodyPr/>
          <a:lstStyle>
            <a:lvl1pPr>
              <a:defRPr/>
            </a:lvl1pPr>
          </a:lstStyle>
          <a:p>
            <a:pPr>
              <a:defRPr/>
            </a:pPr>
            <a:fld id="{AFDB3E85-1BC6-4DBD-B167-70EF980489DD}" type="slidenum">
              <a:rPr lang="zh-CN" altLang="en-US"/>
              <a:pPr>
                <a:defRPr/>
              </a:pPr>
              <a:t>‹#›</a:t>
            </a:fld>
            <a:endParaRPr lang="zh-CN" altLang="en-US"/>
          </a:p>
        </p:txBody>
      </p:sp>
    </p:spTree>
    <p:extLst>
      <p:ext uri="{BB962C8B-B14F-4D97-AF65-F5344CB8AC3E}">
        <p14:creationId xmlns:p14="http://schemas.microsoft.com/office/powerpoint/2010/main" val="49016255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p:cNvSpPr>
            <a:spLocks noGrp="1" noChangeArrowheads="1"/>
          </p:cNvSpPr>
          <p:nvPr>
            <p:ph type="dt" sz="half" idx="10"/>
          </p:nvPr>
        </p:nvSpPr>
        <p:spPr>
          <a:ln/>
        </p:spPr>
        <p:txBody>
          <a:bodyPr/>
          <a:lstStyle>
            <a:lvl1pPr>
              <a:defRPr/>
            </a:lvl1pPr>
          </a:lstStyle>
          <a:p>
            <a:pPr>
              <a:defRPr/>
            </a:pPr>
            <a:fld id="{662F8D1C-9B98-4BAA-93B8-BC29C21FDE4C}" type="datetimeFigureOut">
              <a:rPr lang="zh-CN" altLang="en-US"/>
              <a:pPr>
                <a:defRPr/>
              </a:pPr>
              <a:t>2021/1/26</a:t>
            </a:fld>
            <a:endParaRPr lang="zh-CN" altLang="en-US"/>
          </a:p>
        </p:txBody>
      </p:sp>
      <p:sp>
        <p:nvSpPr>
          <p:cNvPr id="6"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p:cNvSpPr>
            <a:spLocks noGrp="1" noChangeArrowheads="1"/>
          </p:cNvSpPr>
          <p:nvPr>
            <p:ph type="sldNum" sz="quarter" idx="12"/>
          </p:nvPr>
        </p:nvSpPr>
        <p:spPr>
          <a:ln/>
        </p:spPr>
        <p:txBody>
          <a:bodyPr/>
          <a:lstStyle>
            <a:lvl1pPr>
              <a:defRPr/>
            </a:lvl1pPr>
          </a:lstStyle>
          <a:p>
            <a:pPr>
              <a:defRPr/>
            </a:pPr>
            <a:fld id="{04F944BA-E526-49C2-A930-104DF4BF6491}" type="slidenum">
              <a:rPr lang="zh-CN" altLang="en-US"/>
              <a:pPr>
                <a:defRPr/>
              </a:pPr>
              <a:t>‹#›</a:t>
            </a:fld>
            <a:endParaRPr lang="zh-CN" altLang="en-US"/>
          </a:p>
        </p:txBody>
      </p:sp>
    </p:spTree>
    <p:extLst>
      <p:ext uri="{BB962C8B-B14F-4D97-AF65-F5344CB8AC3E}">
        <p14:creationId xmlns:p14="http://schemas.microsoft.com/office/powerpoint/2010/main" val="19990869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p:cNvSpPr>
            <a:spLocks noGrp="1" noChangeArrowheads="1"/>
          </p:cNvSpPr>
          <p:nvPr>
            <p:ph type="dt" sz="half" idx="10"/>
          </p:nvPr>
        </p:nvSpPr>
        <p:spPr>
          <a:ln/>
        </p:spPr>
        <p:txBody>
          <a:bodyPr/>
          <a:lstStyle>
            <a:lvl1pPr>
              <a:defRPr/>
            </a:lvl1pPr>
          </a:lstStyle>
          <a:p>
            <a:pPr>
              <a:defRPr/>
            </a:pPr>
            <a:fld id="{172E5463-364A-415D-A2F4-15C4E0C1CF7F}" type="datetimeFigureOut">
              <a:rPr lang="zh-CN" altLang="en-US"/>
              <a:pPr>
                <a:defRPr/>
              </a:pPr>
              <a:t>2021/1/26</a:t>
            </a:fld>
            <a:endParaRPr lang="zh-CN" altLang="en-US"/>
          </a:p>
        </p:txBody>
      </p:sp>
      <p:sp>
        <p:nvSpPr>
          <p:cNvPr id="5"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a:ln/>
        </p:spPr>
        <p:txBody>
          <a:bodyPr/>
          <a:lstStyle>
            <a:lvl1pPr>
              <a:defRPr/>
            </a:lvl1pPr>
          </a:lstStyle>
          <a:p>
            <a:pPr>
              <a:defRPr/>
            </a:pPr>
            <a:fld id="{BE843DF4-2F2C-43E1-8075-96C1720FCE39}" type="slidenum">
              <a:rPr lang="zh-CN" altLang="en-US"/>
              <a:pPr>
                <a:defRPr/>
              </a:pPr>
              <a:t>‹#›</a:t>
            </a:fld>
            <a:endParaRPr lang="zh-CN" altLang="en-US"/>
          </a:p>
        </p:txBody>
      </p:sp>
    </p:spTree>
    <p:extLst>
      <p:ext uri="{BB962C8B-B14F-4D97-AF65-F5344CB8AC3E}">
        <p14:creationId xmlns:p14="http://schemas.microsoft.com/office/powerpoint/2010/main" val="104571733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p:cNvSpPr>
            <a:spLocks noGrp="1" noChangeArrowheads="1"/>
          </p:cNvSpPr>
          <p:nvPr>
            <p:ph type="dt" sz="half" idx="10"/>
          </p:nvPr>
        </p:nvSpPr>
        <p:spPr>
          <a:ln/>
        </p:spPr>
        <p:txBody>
          <a:bodyPr/>
          <a:lstStyle>
            <a:lvl1pPr>
              <a:defRPr/>
            </a:lvl1pPr>
          </a:lstStyle>
          <a:p>
            <a:pPr>
              <a:defRPr/>
            </a:pPr>
            <a:fld id="{D19F3F6D-E770-451C-A93F-911BAE0958FA}" type="datetimeFigureOut">
              <a:rPr lang="zh-CN" altLang="en-US"/>
              <a:pPr>
                <a:defRPr/>
              </a:pPr>
              <a:t>2021/1/26</a:t>
            </a:fld>
            <a:endParaRPr lang="zh-CN" altLang="en-US"/>
          </a:p>
        </p:txBody>
      </p:sp>
      <p:sp>
        <p:nvSpPr>
          <p:cNvPr id="5"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a:ln/>
        </p:spPr>
        <p:txBody>
          <a:bodyPr/>
          <a:lstStyle>
            <a:lvl1pPr>
              <a:defRPr/>
            </a:lvl1pPr>
          </a:lstStyle>
          <a:p>
            <a:pPr>
              <a:defRPr/>
            </a:pPr>
            <a:fld id="{E52CE2C9-FBB2-4C9B-8922-2330AD8F1F6F}" type="slidenum">
              <a:rPr lang="zh-CN" altLang="en-US"/>
              <a:pPr>
                <a:defRPr/>
              </a:pPr>
              <a:t>‹#›</a:t>
            </a:fld>
            <a:endParaRPr lang="zh-CN" altLang="en-US"/>
          </a:p>
        </p:txBody>
      </p:sp>
    </p:spTree>
    <p:extLst>
      <p:ext uri="{BB962C8B-B14F-4D97-AF65-F5344CB8AC3E}">
        <p14:creationId xmlns:p14="http://schemas.microsoft.com/office/powerpoint/2010/main" val="375549600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2"/>
          <p:cNvSpPr>
            <a:spLocks noGrp="1" noChangeArrowheads="1"/>
          </p:cNvSpPr>
          <p:nvPr>
            <p:ph type="dt" sz="half" idx="10"/>
          </p:nvPr>
        </p:nvSpPr>
        <p:spPr>
          <a:ln/>
        </p:spPr>
        <p:txBody>
          <a:bodyPr/>
          <a:lstStyle>
            <a:lvl1pPr>
              <a:defRPr/>
            </a:lvl1pPr>
          </a:lstStyle>
          <a:p>
            <a:pPr>
              <a:defRPr/>
            </a:pPr>
            <a:fld id="{18C97D75-64ED-4A27-95D3-9AA88D30261E}" type="datetimeFigureOut">
              <a:rPr lang="zh-CN" altLang="en-US"/>
              <a:pPr>
                <a:defRPr/>
              </a:pPr>
              <a:t>2021/1/26</a:t>
            </a:fld>
            <a:endParaRPr lang="zh-CN" altLang="en-US"/>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CCE9CB7E-7A58-4FE8-BD97-FBC7F0E89A02}" type="slidenum">
              <a:rPr lang="zh-CN" altLang="en-US"/>
              <a:pPr>
                <a:defRPr/>
              </a:pPr>
              <a:t>‹#›</a:t>
            </a:fld>
            <a:endParaRPr lang="zh-CN" altLang="en-US"/>
          </a:p>
        </p:txBody>
      </p:sp>
    </p:spTree>
    <p:extLst>
      <p:ext uri="{BB962C8B-B14F-4D97-AF65-F5344CB8AC3E}">
        <p14:creationId xmlns:p14="http://schemas.microsoft.com/office/powerpoint/2010/main" val="265173945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p:cNvSpPr>
            <a:spLocks noGrp="1" noChangeArrowheads="1"/>
          </p:cNvSpPr>
          <p:nvPr>
            <p:ph type="dt" sz="half" idx="10"/>
          </p:nvPr>
        </p:nvSpPr>
        <p:spPr>
          <a:ln/>
        </p:spPr>
        <p:txBody>
          <a:bodyPr/>
          <a:lstStyle>
            <a:lvl1pPr>
              <a:defRPr/>
            </a:lvl1pPr>
          </a:lstStyle>
          <a:p>
            <a:pPr>
              <a:defRPr/>
            </a:pPr>
            <a:fld id="{E7670809-928C-4EA6-9EE7-FC76850FC68D}" type="datetimeFigureOut">
              <a:rPr lang="zh-CN" altLang="en-US"/>
              <a:pPr>
                <a:defRPr/>
              </a:pPr>
              <a:t>2021/1/26</a:t>
            </a:fld>
            <a:endParaRPr lang="zh-CN" altLang="en-US"/>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572BEB05-DA66-4992-AE96-02274E84FDF9}" type="slidenum">
              <a:rPr lang="zh-CN" altLang="en-US"/>
              <a:pPr>
                <a:defRPr/>
              </a:pPr>
              <a:t>‹#›</a:t>
            </a:fld>
            <a:endParaRPr lang="zh-CN" altLang="en-US"/>
          </a:p>
        </p:txBody>
      </p:sp>
    </p:spTree>
    <p:extLst>
      <p:ext uri="{BB962C8B-B14F-4D97-AF65-F5344CB8AC3E}">
        <p14:creationId xmlns:p14="http://schemas.microsoft.com/office/powerpoint/2010/main" val="214714743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2"/>
          <p:cNvSpPr>
            <a:spLocks noGrp="1" noChangeArrowheads="1"/>
          </p:cNvSpPr>
          <p:nvPr>
            <p:ph type="dt" sz="half" idx="10"/>
          </p:nvPr>
        </p:nvSpPr>
        <p:spPr>
          <a:ln/>
        </p:spPr>
        <p:txBody>
          <a:bodyPr/>
          <a:lstStyle>
            <a:lvl1pPr>
              <a:defRPr/>
            </a:lvl1pPr>
          </a:lstStyle>
          <a:p>
            <a:pPr>
              <a:defRPr/>
            </a:pPr>
            <a:fld id="{E8269F11-37C6-40AD-8554-A8A37C9B70CB}" type="datetimeFigureOut">
              <a:rPr lang="zh-CN" altLang="en-US"/>
              <a:pPr>
                <a:defRPr/>
              </a:pPr>
              <a:t>2021/1/26</a:t>
            </a:fld>
            <a:endParaRPr lang="zh-CN" altLang="en-US"/>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34AF100A-D4BD-4415-BC5B-E066CC423F65}" type="slidenum">
              <a:rPr lang="zh-CN" altLang="en-US"/>
              <a:pPr>
                <a:defRPr/>
              </a:pPr>
              <a:t>‹#›</a:t>
            </a:fld>
            <a:endParaRPr lang="zh-CN" altLang="en-US"/>
          </a:p>
        </p:txBody>
      </p:sp>
    </p:spTree>
    <p:extLst>
      <p:ext uri="{BB962C8B-B14F-4D97-AF65-F5344CB8AC3E}">
        <p14:creationId xmlns:p14="http://schemas.microsoft.com/office/powerpoint/2010/main" val="2033136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47B922AF-2D79-44DC-8887-05E5D10022BF}" type="datetimeFigureOut">
              <a:rPr lang="zh-CN" altLang="en-US"/>
              <a:pPr>
                <a:defRPr/>
              </a:pPr>
              <a:t>2021/1/26</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80E1403C-2ACC-4EA5-B3F6-D5A6709EB2A9}" type="slidenum">
              <a:rPr lang="zh-CN" altLang="en-US"/>
              <a:pPr>
                <a:defRPr/>
              </a:pPr>
              <a:t>‹#›</a:t>
            </a:fld>
            <a:endParaRPr lang="zh-CN" altLang="en-US"/>
          </a:p>
        </p:txBody>
      </p:sp>
    </p:spTree>
    <p:extLst>
      <p:ext uri="{BB962C8B-B14F-4D97-AF65-F5344CB8AC3E}">
        <p14:creationId xmlns:p14="http://schemas.microsoft.com/office/powerpoint/2010/main" val="116503395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p:cNvSpPr>
            <a:spLocks noGrp="1" noChangeArrowheads="1"/>
          </p:cNvSpPr>
          <p:nvPr>
            <p:ph type="dt" sz="half" idx="10"/>
          </p:nvPr>
        </p:nvSpPr>
        <p:spPr>
          <a:ln/>
        </p:spPr>
        <p:txBody>
          <a:bodyPr/>
          <a:lstStyle>
            <a:lvl1pPr>
              <a:defRPr/>
            </a:lvl1pPr>
          </a:lstStyle>
          <a:p>
            <a:pPr>
              <a:defRPr/>
            </a:pPr>
            <a:fld id="{4E7FFAFB-3A1A-47F1-9CD8-7F75044DD751}" type="datetimeFigureOut">
              <a:rPr lang="zh-CN" altLang="en-US"/>
              <a:pPr>
                <a:defRPr/>
              </a:pPr>
              <a:t>2021/1/26</a:t>
            </a:fld>
            <a:endParaRPr lang="zh-CN" altLang="en-US"/>
          </a:p>
        </p:txBody>
      </p:sp>
      <p:sp>
        <p:nvSpPr>
          <p:cNvPr id="6"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a:ln/>
        </p:spPr>
        <p:txBody>
          <a:bodyPr/>
          <a:lstStyle>
            <a:lvl1pPr>
              <a:defRPr/>
            </a:lvl1pPr>
          </a:lstStyle>
          <a:p>
            <a:pPr>
              <a:defRPr/>
            </a:pPr>
            <a:fld id="{D4D896DF-3061-40E4-93B5-4836CBDE2FC5}" type="slidenum">
              <a:rPr lang="zh-CN" altLang="en-US"/>
              <a:pPr>
                <a:defRPr/>
              </a:pPr>
              <a:t>‹#›</a:t>
            </a:fld>
            <a:endParaRPr lang="zh-CN" altLang="en-US"/>
          </a:p>
        </p:txBody>
      </p:sp>
    </p:spTree>
    <p:extLst>
      <p:ext uri="{BB962C8B-B14F-4D97-AF65-F5344CB8AC3E}">
        <p14:creationId xmlns:p14="http://schemas.microsoft.com/office/powerpoint/2010/main" val="362844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p:cNvSpPr>
            <a:spLocks noGrp="1" noChangeArrowheads="1"/>
          </p:cNvSpPr>
          <p:nvPr>
            <p:ph type="dt" sz="half" idx="10"/>
          </p:nvPr>
        </p:nvSpPr>
        <p:spPr>
          <a:ln/>
        </p:spPr>
        <p:txBody>
          <a:bodyPr/>
          <a:lstStyle>
            <a:lvl1pPr>
              <a:defRPr/>
            </a:lvl1pPr>
          </a:lstStyle>
          <a:p>
            <a:pPr>
              <a:defRPr/>
            </a:pPr>
            <a:fld id="{348CDAF8-0344-464B-B4A9-B9DC234966CA}" type="datetimeFigureOut">
              <a:rPr lang="zh-CN" altLang="en-US"/>
              <a:pPr>
                <a:defRPr/>
              </a:pPr>
              <a:t>2021/1/26</a:t>
            </a:fld>
            <a:endParaRPr lang="zh-CN" altLang="en-US"/>
          </a:p>
        </p:txBody>
      </p:sp>
      <p:sp>
        <p:nvSpPr>
          <p:cNvPr id="8"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p:cNvSpPr>
            <a:spLocks noGrp="1" noChangeArrowheads="1"/>
          </p:cNvSpPr>
          <p:nvPr>
            <p:ph type="sldNum" sz="quarter" idx="12"/>
          </p:nvPr>
        </p:nvSpPr>
        <p:spPr>
          <a:ln/>
        </p:spPr>
        <p:txBody>
          <a:bodyPr/>
          <a:lstStyle>
            <a:lvl1pPr>
              <a:defRPr/>
            </a:lvl1pPr>
          </a:lstStyle>
          <a:p>
            <a:pPr>
              <a:defRPr/>
            </a:pPr>
            <a:fld id="{2BB8BD0E-3993-44F4-BE6D-8677063492EC}" type="slidenum">
              <a:rPr lang="zh-CN" altLang="en-US"/>
              <a:pPr>
                <a:defRPr/>
              </a:pPr>
              <a:t>‹#›</a:t>
            </a:fld>
            <a:endParaRPr lang="zh-CN" altLang="en-US"/>
          </a:p>
        </p:txBody>
      </p:sp>
    </p:spTree>
    <p:extLst>
      <p:ext uri="{BB962C8B-B14F-4D97-AF65-F5344CB8AC3E}">
        <p14:creationId xmlns:p14="http://schemas.microsoft.com/office/powerpoint/2010/main" val="66515731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noChangeArrowheads="1"/>
          </p:cNvSpPr>
          <p:nvPr>
            <p:ph type="dt" sz="half" idx="10"/>
          </p:nvPr>
        </p:nvSpPr>
        <p:spPr>
          <a:ln/>
        </p:spPr>
        <p:txBody>
          <a:bodyPr/>
          <a:lstStyle>
            <a:lvl1pPr>
              <a:defRPr/>
            </a:lvl1pPr>
          </a:lstStyle>
          <a:p>
            <a:pPr>
              <a:defRPr/>
            </a:pPr>
            <a:fld id="{5AA6B075-7C40-419E-8089-CC926DBBAF50}" type="datetimeFigureOut">
              <a:rPr lang="zh-CN" altLang="en-US"/>
              <a:pPr>
                <a:defRPr/>
              </a:pPr>
              <a:t>2021/1/26</a:t>
            </a:fld>
            <a:endParaRPr lang="zh-CN" altLang="en-US"/>
          </a:p>
        </p:txBody>
      </p:sp>
      <p:sp>
        <p:nvSpPr>
          <p:cNvPr id="4"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p:cNvSpPr>
            <a:spLocks noGrp="1" noChangeArrowheads="1"/>
          </p:cNvSpPr>
          <p:nvPr>
            <p:ph type="sldNum" sz="quarter" idx="12"/>
          </p:nvPr>
        </p:nvSpPr>
        <p:spPr>
          <a:ln/>
        </p:spPr>
        <p:txBody>
          <a:bodyPr/>
          <a:lstStyle>
            <a:lvl1pPr>
              <a:defRPr/>
            </a:lvl1pPr>
          </a:lstStyle>
          <a:p>
            <a:pPr>
              <a:defRPr/>
            </a:pPr>
            <a:fld id="{8761B732-4C77-4500-A681-3EE97262BC3A}" type="slidenum">
              <a:rPr lang="zh-CN" altLang="en-US"/>
              <a:pPr>
                <a:defRPr/>
              </a:pPr>
              <a:t>‹#›</a:t>
            </a:fld>
            <a:endParaRPr lang="zh-CN" altLang="en-US"/>
          </a:p>
        </p:txBody>
      </p:sp>
    </p:spTree>
    <p:extLst>
      <p:ext uri="{BB962C8B-B14F-4D97-AF65-F5344CB8AC3E}">
        <p14:creationId xmlns:p14="http://schemas.microsoft.com/office/powerpoint/2010/main" val="113155295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p:cNvSpPr>
            <a:spLocks noGrp="1" noChangeArrowheads="1"/>
          </p:cNvSpPr>
          <p:nvPr>
            <p:ph type="dt" sz="half" idx="10"/>
          </p:nvPr>
        </p:nvSpPr>
        <p:spPr>
          <a:ln/>
        </p:spPr>
        <p:txBody>
          <a:bodyPr/>
          <a:lstStyle>
            <a:lvl1pPr>
              <a:defRPr/>
            </a:lvl1pPr>
          </a:lstStyle>
          <a:p>
            <a:pPr>
              <a:defRPr/>
            </a:pPr>
            <a:fld id="{2A165F21-9CA8-401A-9E27-F13D5FA9FB19}" type="datetimeFigureOut">
              <a:rPr lang="zh-CN" altLang="en-US"/>
              <a:pPr>
                <a:defRPr/>
              </a:pPr>
              <a:t>2021/1/26</a:t>
            </a:fld>
            <a:endParaRPr lang="zh-CN" altLang="en-US"/>
          </a:p>
        </p:txBody>
      </p:sp>
      <p:sp>
        <p:nvSpPr>
          <p:cNvPr id="3"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p:cNvSpPr>
            <a:spLocks noGrp="1" noChangeArrowheads="1"/>
          </p:cNvSpPr>
          <p:nvPr>
            <p:ph type="sldNum" sz="quarter" idx="12"/>
          </p:nvPr>
        </p:nvSpPr>
        <p:spPr>
          <a:ln/>
        </p:spPr>
        <p:txBody>
          <a:bodyPr/>
          <a:lstStyle>
            <a:lvl1pPr>
              <a:defRPr/>
            </a:lvl1pPr>
          </a:lstStyle>
          <a:p>
            <a:pPr>
              <a:defRPr/>
            </a:pPr>
            <a:fld id="{B5D06E40-419F-48D4-82F3-05D443C95956}" type="slidenum">
              <a:rPr lang="zh-CN" altLang="en-US"/>
              <a:pPr>
                <a:defRPr/>
              </a:pPr>
              <a:t>‹#›</a:t>
            </a:fld>
            <a:endParaRPr lang="zh-CN" altLang="en-US"/>
          </a:p>
        </p:txBody>
      </p:sp>
    </p:spTree>
    <p:extLst>
      <p:ext uri="{BB962C8B-B14F-4D97-AF65-F5344CB8AC3E}">
        <p14:creationId xmlns:p14="http://schemas.microsoft.com/office/powerpoint/2010/main" val="143948757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p:cNvSpPr>
            <a:spLocks noGrp="1" noChangeArrowheads="1"/>
          </p:cNvSpPr>
          <p:nvPr>
            <p:ph type="dt" sz="half" idx="10"/>
          </p:nvPr>
        </p:nvSpPr>
        <p:spPr>
          <a:ln/>
        </p:spPr>
        <p:txBody>
          <a:bodyPr/>
          <a:lstStyle>
            <a:lvl1pPr>
              <a:defRPr/>
            </a:lvl1pPr>
          </a:lstStyle>
          <a:p>
            <a:pPr>
              <a:defRPr/>
            </a:pPr>
            <a:fld id="{80F15429-63EE-4521-A602-986F191568C6}" type="datetimeFigureOut">
              <a:rPr lang="zh-CN" altLang="en-US"/>
              <a:pPr>
                <a:defRPr/>
              </a:pPr>
              <a:t>2021/1/26</a:t>
            </a:fld>
            <a:endParaRPr lang="zh-CN" altLang="en-US"/>
          </a:p>
        </p:txBody>
      </p:sp>
      <p:sp>
        <p:nvSpPr>
          <p:cNvPr id="6"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a:ln/>
        </p:spPr>
        <p:txBody>
          <a:bodyPr/>
          <a:lstStyle>
            <a:lvl1pPr>
              <a:defRPr/>
            </a:lvl1pPr>
          </a:lstStyle>
          <a:p>
            <a:pPr>
              <a:defRPr/>
            </a:pPr>
            <a:fld id="{107D073E-6376-4959-95C4-11A7881471D4}" type="slidenum">
              <a:rPr lang="zh-CN" altLang="en-US"/>
              <a:pPr>
                <a:defRPr/>
              </a:pPr>
              <a:t>‹#›</a:t>
            </a:fld>
            <a:endParaRPr lang="zh-CN" altLang="en-US"/>
          </a:p>
        </p:txBody>
      </p:sp>
    </p:spTree>
    <p:extLst>
      <p:ext uri="{BB962C8B-B14F-4D97-AF65-F5344CB8AC3E}">
        <p14:creationId xmlns:p14="http://schemas.microsoft.com/office/powerpoint/2010/main" val="249746014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p:cNvSpPr>
            <a:spLocks noGrp="1" noChangeArrowheads="1"/>
          </p:cNvSpPr>
          <p:nvPr>
            <p:ph type="dt" sz="half" idx="10"/>
          </p:nvPr>
        </p:nvSpPr>
        <p:spPr>
          <a:ln/>
        </p:spPr>
        <p:txBody>
          <a:bodyPr/>
          <a:lstStyle>
            <a:lvl1pPr>
              <a:defRPr/>
            </a:lvl1pPr>
          </a:lstStyle>
          <a:p>
            <a:pPr>
              <a:defRPr/>
            </a:pPr>
            <a:fld id="{A8F525DD-AE07-43D2-B37D-ADEBDB45E487}" type="datetimeFigureOut">
              <a:rPr lang="zh-CN" altLang="en-US"/>
              <a:pPr>
                <a:defRPr/>
              </a:pPr>
              <a:t>2021/1/26</a:t>
            </a:fld>
            <a:endParaRPr lang="zh-CN" altLang="en-US"/>
          </a:p>
        </p:txBody>
      </p:sp>
      <p:sp>
        <p:nvSpPr>
          <p:cNvPr id="6"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a:ln/>
        </p:spPr>
        <p:txBody>
          <a:bodyPr/>
          <a:lstStyle>
            <a:lvl1pPr>
              <a:defRPr/>
            </a:lvl1pPr>
          </a:lstStyle>
          <a:p>
            <a:pPr>
              <a:defRPr/>
            </a:pPr>
            <a:fld id="{5CF71718-FDF2-4D2D-9CC2-70D981D2051C}" type="slidenum">
              <a:rPr lang="zh-CN" altLang="en-US"/>
              <a:pPr>
                <a:defRPr/>
              </a:pPr>
              <a:t>‹#›</a:t>
            </a:fld>
            <a:endParaRPr lang="zh-CN" altLang="en-US"/>
          </a:p>
        </p:txBody>
      </p:sp>
    </p:spTree>
    <p:extLst>
      <p:ext uri="{BB962C8B-B14F-4D97-AF65-F5344CB8AC3E}">
        <p14:creationId xmlns:p14="http://schemas.microsoft.com/office/powerpoint/2010/main" val="298004821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p:cNvSpPr>
            <a:spLocks noGrp="1" noChangeArrowheads="1"/>
          </p:cNvSpPr>
          <p:nvPr>
            <p:ph type="dt" sz="half" idx="10"/>
          </p:nvPr>
        </p:nvSpPr>
        <p:spPr>
          <a:ln/>
        </p:spPr>
        <p:txBody>
          <a:bodyPr/>
          <a:lstStyle>
            <a:lvl1pPr>
              <a:defRPr/>
            </a:lvl1pPr>
          </a:lstStyle>
          <a:p>
            <a:pPr>
              <a:defRPr/>
            </a:pPr>
            <a:fld id="{392F8C3C-14CA-4F40-9E3B-EF18D4207765}" type="datetimeFigureOut">
              <a:rPr lang="zh-CN" altLang="en-US"/>
              <a:pPr>
                <a:defRPr/>
              </a:pPr>
              <a:t>2021/1/26</a:t>
            </a:fld>
            <a:endParaRPr lang="zh-CN" altLang="en-US"/>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71897B1B-FA26-4504-836B-E496D45BDCAC}" type="slidenum">
              <a:rPr lang="zh-CN" altLang="en-US"/>
              <a:pPr>
                <a:defRPr/>
              </a:pPr>
              <a:t>‹#›</a:t>
            </a:fld>
            <a:endParaRPr lang="zh-CN" altLang="en-US"/>
          </a:p>
        </p:txBody>
      </p:sp>
    </p:spTree>
    <p:extLst>
      <p:ext uri="{BB962C8B-B14F-4D97-AF65-F5344CB8AC3E}">
        <p14:creationId xmlns:p14="http://schemas.microsoft.com/office/powerpoint/2010/main" val="277203226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p:cNvSpPr>
            <a:spLocks noGrp="1" noChangeArrowheads="1"/>
          </p:cNvSpPr>
          <p:nvPr>
            <p:ph type="dt" sz="half" idx="10"/>
          </p:nvPr>
        </p:nvSpPr>
        <p:spPr>
          <a:ln/>
        </p:spPr>
        <p:txBody>
          <a:bodyPr/>
          <a:lstStyle>
            <a:lvl1pPr>
              <a:defRPr/>
            </a:lvl1pPr>
          </a:lstStyle>
          <a:p>
            <a:pPr>
              <a:defRPr/>
            </a:pPr>
            <a:fld id="{0CF7648E-326F-4D6F-AA01-C3E435F4DDFA}" type="datetimeFigureOut">
              <a:rPr lang="zh-CN" altLang="en-US"/>
              <a:pPr>
                <a:defRPr/>
              </a:pPr>
              <a:t>2021/1/26</a:t>
            </a:fld>
            <a:endParaRPr lang="zh-CN" altLang="en-US"/>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A11C0E89-F8F2-47C7-95E2-B289824A70B4}" type="slidenum">
              <a:rPr lang="zh-CN" altLang="en-US"/>
              <a:pPr>
                <a:defRPr/>
              </a:pPr>
              <a:t>‹#›</a:t>
            </a:fld>
            <a:endParaRPr lang="zh-CN" altLang="en-US"/>
          </a:p>
        </p:txBody>
      </p:sp>
    </p:spTree>
    <p:extLst>
      <p:ext uri="{BB962C8B-B14F-4D97-AF65-F5344CB8AC3E}">
        <p14:creationId xmlns:p14="http://schemas.microsoft.com/office/powerpoint/2010/main" val="192182991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1"/>
          <p:cNvSpPr>
            <a:spLocks noGrp="1" noChangeArrowheads="1"/>
          </p:cNvSpPr>
          <p:nvPr>
            <p:ph type="dt" sz="half" idx="10"/>
          </p:nvPr>
        </p:nvSpPr>
        <p:spPr>
          <a:ln/>
        </p:spPr>
        <p:txBody>
          <a:bodyPr/>
          <a:lstStyle>
            <a:lvl1pPr>
              <a:defRPr/>
            </a:lvl1pPr>
          </a:lstStyle>
          <a:p>
            <a:pPr>
              <a:defRPr/>
            </a:pPr>
            <a:fld id="{B024F453-D11B-4F86-9340-C301D08C68B9}" type="datetimeFigureOut">
              <a:rPr lang="zh-CN" altLang="en-US"/>
              <a:pPr>
                <a:defRPr/>
              </a:pPr>
              <a:t>2021/1/26</a:t>
            </a:fld>
            <a:endParaRPr lang="zh-CN" altLang="en-US"/>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a:ln/>
        </p:spPr>
        <p:txBody>
          <a:bodyPr/>
          <a:lstStyle>
            <a:lvl1pPr>
              <a:defRPr/>
            </a:lvl1pPr>
          </a:lstStyle>
          <a:p>
            <a:pPr>
              <a:defRPr/>
            </a:pPr>
            <a:fld id="{6AE6011E-047D-4B8E-9AED-43F1CD92A6CD}" type="slidenum">
              <a:rPr lang="zh-CN" altLang="en-US"/>
              <a:pPr>
                <a:defRPr/>
              </a:pPr>
              <a:t>‹#›</a:t>
            </a:fld>
            <a:endParaRPr lang="zh-CN" altLang="en-US"/>
          </a:p>
        </p:txBody>
      </p:sp>
    </p:spTree>
    <p:extLst>
      <p:ext uri="{BB962C8B-B14F-4D97-AF65-F5344CB8AC3E}">
        <p14:creationId xmlns:p14="http://schemas.microsoft.com/office/powerpoint/2010/main" val="191362182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p:cNvSpPr>
            <a:spLocks noGrp="1" noChangeArrowheads="1"/>
          </p:cNvSpPr>
          <p:nvPr>
            <p:ph type="dt" sz="half" idx="10"/>
          </p:nvPr>
        </p:nvSpPr>
        <p:spPr>
          <a:ln/>
        </p:spPr>
        <p:txBody>
          <a:bodyPr/>
          <a:lstStyle>
            <a:lvl1pPr>
              <a:defRPr/>
            </a:lvl1pPr>
          </a:lstStyle>
          <a:p>
            <a:pPr>
              <a:defRPr/>
            </a:pPr>
            <a:fld id="{01DAF3F8-12AB-4DD7-88FD-4DEC95F61558}" type="datetimeFigureOut">
              <a:rPr lang="zh-CN" altLang="en-US"/>
              <a:pPr>
                <a:defRPr/>
              </a:pPr>
              <a:t>2021/1/26</a:t>
            </a:fld>
            <a:endParaRPr lang="zh-CN" altLang="en-US"/>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a:ln/>
        </p:spPr>
        <p:txBody>
          <a:bodyPr/>
          <a:lstStyle>
            <a:lvl1pPr>
              <a:defRPr/>
            </a:lvl1pPr>
          </a:lstStyle>
          <a:p>
            <a:pPr>
              <a:defRPr/>
            </a:pPr>
            <a:fld id="{B312CC65-C74B-4887-8AF9-4ADDA58B427D}" type="slidenum">
              <a:rPr lang="zh-CN" altLang="en-US"/>
              <a:pPr>
                <a:defRPr/>
              </a:pPr>
              <a:t>‹#›</a:t>
            </a:fld>
            <a:endParaRPr lang="zh-CN" altLang="en-US"/>
          </a:p>
        </p:txBody>
      </p:sp>
    </p:spTree>
    <p:extLst>
      <p:ext uri="{BB962C8B-B14F-4D97-AF65-F5344CB8AC3E}">
        <p14:creationId xmlns:p14="http://schemas.microsoft.com/office/powerpoint/2010/main" val="1346020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82CBC02F-52A8-460A-BCE4-6E6F0EAB917B}" type="datetimeFigureOut">
              <a:rPr lang="zh-CN" altLang="en-US"/>
              <a:pPr>
                <a:defRPr/>
              </a:pPr>
              <a:t>2021/1/26</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62AF1367-FA5E-4FAF-A1F3-21F244A20448}" type="slidenum">
              <a:rPr lang="zh-CN" altLang="en-US"/>
              <a:pPr>
                <a:defRPr/>
              </a:pPr>
              <a:t>‹#›</a:t>
            </a:fld>
            <a:endParaRPr lang="zh-CN" altLang="en-US"/>
          </a:p>
        </p:txBody>
      </p:sp>
    </p:spTree>
    <p:extLst>
      <p:ext uri="{BB962C8B-B14F-4D97-AF65-F5344CB8AC3E}">
        <p14:creationId xmlns:p14="http://schemas.microsoft.com/office/powerpoint/2010/main" val="151300020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1"/>
          <p:cNvSpPr>
            <a:spLocks noGrp="1" noChangeArrowheads="1"/>
          </p:cNvSpPr>
          <p:nvPr>
            <p:ph type="dt" sz="half" idx="10"/>
          </p:nvPr>
        </p:nvSpPr>
        <p:spPr>
          <a:ln/>
        </p:spPr>
        <p:txBody>
          <a:bodyPr/>
          <a:lstStyle>
            <a:lvl1pPr>
              <a:defRPr/>
            </a:lvl1pPr>
          </a:lstStyle>
          <a:p>
            <a:pPr>
              <a:defRPr/>
            </a:pPr>
            <a:fld id="{24823D5B-33D5-4985-9FBE-E67B0CC8FD45}" type="datetimeFigureOut">
              <a:rPr lang="zh-CN" altLang="en-US"/>
              <a:pPr>
                <a:defRPr/>
              </a:pPr>
              <a:t>2021/1/26</a:t>
            </a:fld>
            <a:endParaRPr lang="zh-CN" altLang="en-US"/>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a:ln/>
        </p:spPr>
        <p:txBody>
          <a:bodyPr/>
          <a:lstStyle>
            <a:lvl1pPr>
              <a:defRPr/>
            </a:lvl1pPr>
          </a:lstStyle>
          <a:p>
            <a:pPr>
              <a:defRPr/>
            </a:pPr>
            <a:fld id="{64850402-74E2-4617-93DD-99B9AC3CCBD6}" type="slidenum">
              <a:rPr lang="zh-CN" altLang="en-US"/>
              <a:pPr>
                <a:defRPr/>
              </a:pPr>
              <a:t>‹#›</a:t>
            </a:fld>
            <a:endParaRPr lang="zh-CN" altLang="en-US"/>
          </a:p>
        </p:txBody>
      </p:sp>
    </p:spTree>
    <p:extLst>
      <p:ext uri="{BB962C8B-B14F-4D97-AF65-F5344CB8AC3E}">
        <p14:creationId xmlns:p14="http://schemas.microsoft.com/office/powerpoint/2010/main" val="128444553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
          <p:cNvSpPr>
            <a:spLocks noGrp="1" noChangeArrowheads="1"/>
          </p:cNvSpPr>
          <p:nvPr>
            <p:ph type="dt" sz="half" idx="10"/>
          </p:nvPr>
        </p:nvSpPr>
        <p:spPr>
          <a:ln/>
        </p:spPr>
        <p:txBody>
          <a:bodyPr/>
          <a:lstStyle>
            <a:lvl1pPr>
              <a:defRPr/>
            </a:lvl1pPr>
          </a:lstStyle>
          <a:p>
            <a:pPr>
              <a:defRPr/>
            </a:pPr>
            <a:fld id="{45F6912C-359F-47D8-A387-BC345B60243B}" type="datetimeFigureOut">
              <a:rPr lang="zh-CN" altLang="en-US"/>
              <a:pPr>
                <a:defRPr/>
              </a:pPr>
              <a:t>2021/1/26</a:t>
            </a:fld>
            <a:endParaRPr lang="zh-CN" altLang="en-US"/>
          </a:p>
        </p:txBody>
      </p:sp>
      <p:sp>
        <p:nvSpPr>
          <p:cNvPr id="6"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p:cNvSpPr>
            <a:spLocks noGrp="1" noChangeArrowheads="1"/>
          </p:cNvSpPr>
          <p:nvPr>
            <p:ph type="sldNum" sz="quarter" idx="12"/>
          </p:nvPr>
        </p:nvSpPr>
        <p:spPr>
          <a:ln/>
        </p:spPr>
        <p:txBody>
          <a:bodyPr/>
          <a:lstStyle>
            <a:lvl1pPr>
              <a:defRPr/>
            </a:lvl1pPr>
          </a:lstStyle>
          <a:p>
            <a:pPr>
              <a:defRPr/>
            </a:pPr>
            <a:fld id="{F79EC748-5F52-4B53-85CC-A56F84C815CF}" type="slidenum">
              <a:rPr lang="zh-CN" altLang="en-US"/>
              <a:pPr>
                <a:defRPr/>
              </a:pPr>
              <a:t>‹#›</a:t>
            </a:fld>
            <a:endParaRPr lang="zh-CN" altLang="en-US"/>
          </a:p>
        </p:txBody>
      </p:sp>
    </p:spTree>
    <p:extLst>
      <p:ext uri="{BB962C8B-B14F-4D97-AF65-F5344CB8AC3E}">
        <p14:creationId xmlns:p14="http://schemas.microsoft.com/office/powerpoint/2010/main" val="335800780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1"/>
          <p:cNvSpPr>
            <a:spLocks noGrp="1" noChangeArrowheads="1"/>
          </p:cNvSpPr>
          <p:nvPr>
            <p:ph type="dt" sz="half" idx="10"/>
          </p:nvPr>
        </p:nvSpPr>
        <p:spPr>
          <a:ln/>
        </p:spPr>
        <p:txBody>
          <a:bodyPr/>
          <a:lstStyle>
            <a:lvl1pPr>
              <a:defRPr/>
            </a:lvl1pPr>
          </a:lstStyle>
          <a:p>
            <a:pPr>
              <a:defRPr/>
            </a:pPr>
            <a:fld id="{C3E5CE4A-C5F7-40FC-B310-47428FC1C9F1}" type="datetimeFigureOut">
              <a:rPr lang="zh-CN" altLang="en-US"/>
              <a:pPr>
                <a:defRPr/>
              </a:pPr>
              <a:t>2021/1/26</a:t>
            </a:fld>
            <a:endParaRPr lang="zh-CN" altLang="en-US"/>
          </a:p>
        </p:txBody>
      </p:sp>
      <p:sp>
        <p:nvSpPr>
          <p:cNvPr id="8"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3"/>
          <p:cNvSpPr>
            <a:spLocks noGrp="1" noChangeArrowheads="1"/>
          </p:cNvSpPr>
          <p:nvPr>
            <p:ph type="sldNum" sz="quarter" idx="12"/>
          </p:nvPr>
        </p:nvSpPr>
        <p:spPr>
          <a:ln/>
        </p:spPr>
        <p:txBody>
          <a:bodyPr/>
          <a:lstStyle>
            <a:lvl1pPr>
              <a:defRPr/>
            </a:lvl1pPr>
          </a:lstStyle>
          <a:p>
            <a:pPr>
              <a:defRPr/>
            </a:pPr>
            <a:fld id="{27D8D115-0825-4F97-8A50-760C284CE6CC}" type="slidenum">
              <a:rPr lang="zh-CN" altLang="en-US"/>
              <a:pPr>
                <a:defRPr/>
              </a:pPr>
              <a:t>‹#›</a:t>
            </a:fld>
            <a:endParaRPr lang="zh-CN" altLang="en-US"/>
          </a:p>
        </p:txBody>
      </p:sp>
    </p:spTree>
    <p:extLst>
      <p:ext uri="{BB962C8B-B14F-4D97-AF65-F5344CB8AC3E}">
        <p14:creationId xmlns:p14="http://schemas.microsoft.com/office/powerpoint/2010/main" val="356941826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
          <p:cNvSpPr>
            <a:spLocks noGrp="1" noChangeArrowheads="1"/>
          </p:cNvSpPr>
          <p:nvPr>
            <p:ph type="dt" sz="half" idx="10"/>
          </p:nvPr>
        </p:nvSpPr>
        <p:spPr>
          <a:ln/>
        </p:spPr>
        <p:txBody>
          <a:bodyPr/>
          <a:lstStyle>
            <a:lvl1pPr>
              <a:defRPr/>
            </a:lvl1pPr>
          </a:lstStyle>
          <a:p>
            <a:pPr>
              <a:defRPr/>
            </a:pPr>
            <a:fld id="{85E975B0-9375-47CF-8121-AF3A4023E881}" type="datetimeFigureOut">
              <a:rPr lang="zh-CN" altLang="en-US"/>
              <a:pPr>
                <a:defRPr/>
              </a:pPr>
              <a:t>2021/1/26</a:t>
            </a:fld>
            <a:endParaRPr lang="zh-CN" altLang="en-US"/>
          </a:p>
        </p:txBody>
      </p:sp>
      <p:sp>
        <p:nvSpPr>
          <p:cNvPr id="4"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3"/>
          <p:cNvSpPr>
            <a:spLocks noGrp="1" noChangeArrowheads="1"/>
          </p:cNvSpPr>
          <p:nvPr>
            <p:ph type="sldNum" sz="quarter" idx="12"/>
          </p:nvPr>
        </p:nvSpPr>
        <p:spPr>
          <a:ln/>
        </p:spPr>
        <p:txBody>
          <a:bodyPr/>
          <a:lstStyle>
            <a:lvl1pPr>
              <a:defRPr/>
            </a:lvl1pPr>
          </a:lstStyle>
          <a:p>
            <a:pPr>
              <a:defRPr/>
            </a:pPr>
            <a:fld id="{FB48AC6A-FC3C-4FBD-9E93-E014429FBDB1}" type="slidenum">
              <a:rPr lang="zh-CN" altLang="en-US"/>
              <a:pPr>
                <a:defRPr/>
              </a:pPr>
              <a:t>‹#›</a:t>
            </a:fld>
            <a:endParaRPr lang="zh-CN" altLang="en-US"/>
          </a:p>
        </p:txBody>
      </p:sp>
    </p:spTree>
    <p:extLst>
      <p:ext uri="{BB962C8B-B14F-4D97-AF65-F5344CB8AC3E}">
        <p14:creationId xmlns:p14="http://schemas.microsoft.com/office/powerpoint/2010/main" val="34242371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noChangeArrowheads="1"/>
          </p:cNvSpPr>
          <p:nvPr>
            <p:ph type="dt" sz="half" idx="10"/>
          </p:nvPr>
        </p:nvSpPr>
        <p:spPr>
          <a:ln/>
        </p:spPr>
        <p:txBody>
          <a:bodyPr/>
          <a:lstStyle>
            <a:lvl1pPr>
              <a:defRPr/>
            </a:lvl1pPr>
          </a:lstStyle>
          <a:p>
            <a:pPr>
              <a:defRPr/>
            </a:pPr>
            <a:fld id="{54C49D10-3759-4881-A964-50B51F72DBD6}" type="datetimeFigureOut">
              <a:rPr lang="zh-CN" altLang="en-US"/>
              <a:pPr>
                <a:defRPr/>
              </a:pPr>
              <a:t>2021/1/26</a:t>
            </a:fld>
            <a:endParaRPr lang="zh-CN" altLang="en-US"/>
          </a:p>
        </p:txBody>
      </p:sp>
      <p:sp>
        <p:nvSpPr>
          <p:cNvPr id="3"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3"/>
          <p:cNvSpPr>
            <a:spLocks noGrp="1" noChangeArrowheads="1"/>
          </p:cNvSpPr>
          <p:nvPr>
            <p:ph type="sldNum" sz="quarter" idx="12"/>
          </p:nvPr>
        </p:nvSpPr>
        <p:spPr>
          <a:ln/>
        </p:spPr>
        <p:txBody>
          <a:bodyPr/>
          <a:lstStyle>
            <a:lvl1pPr>
              <a:defRPr/>
            </a:lvl1pPr>
          </a:lstStyle>
          <a:p>
            <a:pPr>
              <a:defRPr/>
            </a:pPr>
            <a:fld id="{89E99CC4-BCF1-4529-9A28-F70631F4331F}" type="slidenum">
              <a:rPr lang="zh-CN" altLang="en-US"/>
              <a:pPr>
                <a:defRPr/>
              </a:pPr>
              <a:t>‹#›</a:t>
            </a:fld>
            <a:endParaRPr lang="zh-CN" altLang="en-US"/>
          </a:p>
        </p:txBody>
      </p:sp>
    </p:spTree>
    <p:extLst>
      <p:ext uri="{BB962C8B-B14F-4D97-AF65-F5344CB8AC3E}">
        <p14:creationId xmlns:p14="http://schemas.microsoft.com/office/powerpoint/2010/main" val="598067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p:cNvSpPr>
            <a:spLocks noGrp="1" noChangeArrowheads="1"/>
          </p:cNvSpPr>
          <p:nvPr>
            <p:ph type="dt" sz="half" idx="10"/>
          </p:nvPr>
        </p:nvSpPr>
        <p:spPr>
          <a:ln/>
        </p:spPr>
        <p:txBody>
          <a:bodyPr/>
          <a:lstStyle>
            <a:lvl1pPr>
              <a:defRPr/>
            </a:lvl1pPr>
          </a:lstStyle>
          <a:p>
            <a:pPr>
              <a:defRPr/>
            </a:pPr>
            <a:fld id="{E0F5EC29-47BD-4847-8278-05014EA05985}" type="datetimeFigureOut">
              <a:rPr lang="zh-CN" altLang="en-US"/>
              <a:pPr>
                <a:defRPr/>
              </a:pPr>
              <a:t>2021/1/26</a:t>
            </a:fld>
            <a:endParaRPr lang="zh-CN" altLang="en-US"/>
          </a:p>
        </p:txBody>
      </p:sp>
      <p:sp>
        <p:nvSpPr>
          <p:cNvPr id="6"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p:cNvSpPr>
            <a:spLocks noGrp="1" noChangeArrowheads="1"/>
          </p:cNvSpPr>
          <p:nvPr>
            <p:ph type="sldNum" sz="quarter" idx="12"/>
          </p:nvPr>
        </p:nvSpPr>
        <p:spPr>
          <a:ln/>
        </p:spPr>
        <p:txBody>
          <a:bodyPr/>
          <a:lstStyle>
            <a:lvl1pPr>
              <a:defRPr/>
            </a:lvl1pPr>
          </a:lstStyle>
          <a:p>
            <a:pPr>
              <a:defRPr/>
            </a:pPr>
            <a:fld id="{F10598AF-BDEA-4541-8C4E-E9B07532C62A}" type="slidenum">
              <a:rPr lang="zh-CN" altLang="en-US"/>
              <a:pPr>
                <a:defRPr/>
              </a:pPr>
              <a:t>‹#›</a:t>
            </a:fld>
            <a:endParaRPr lang="zh-CN" altLang="en-US"/>
          </a:p>
        </p:txBody>
      </p:sp>
    </p:spTree>
    <p:extLst>
      <p:ext uri="{BB962C8B-B14F-4D97-AF65-F5344CB8AC3E}">
        <p14:creationId xmlns:p14="http://schemas.microsoft.com/office/powerpoint/2010/main" val="43784287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p:cNvSpPr>
            <a:spLocks noGrp="1" noChangeArrowheads="1"/>
          </p:cNvSpPr>
          <p:nvPr>
            <p:ph type="dt" sz="half" idx="10"/>
          </p:nvPr>
        </p:nvSpPr>
        <p:spPr>
          <a:ln/>
        </p:spPr>
        <p:txBody>
          <a:bodyPr/>
          <a:lstStyle>
            <a:lvl1pPr>
              <a:defRPr/>
            </a:lvl1pPr>
          </a:lstStyle>
          <a:p>
            <a:pPr>
              <a:defRPr/>
            </a:pPr>
            <a:fld id="{A649C446-4FC2-426B-95AE-CF95CD20057E}" type="datetimeFigureOut">
              <a:rPr lang="zh-CN" altLang="en-US"/>
              <a:pPr>
                <a:defRPr/>
              </a:pPr>
              <a:t>2021/1/26</a:t>
            </a:fld>
            <a:endParaRPr lang="zh-CN" altLang="en-US"/>
          </a:p>
        </p:txBody>
      </p:sp>
      <p:sp>
        <p:nvSpPr>
          <p:cNvPr id="6"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p:cNvSpPr>
            <a:spLocks noGrp="1" noChangeArrowheads="1"/>
          </p:cNvSpPr>
          <p:nvPr>
            <p:ph type="sldNum" sz="quarter" idx="12"/>
          </p:nvPr>
        </p:nvSpPr>
        <p:spPr>
          <a:ln/>
        </p:spPr>
        <p:txBody>
          <a:bodyPr/>
          <a:lstStyle>
            <a:lvl1pPr>
              <a:defRPr/>
            </a:lvl1pPr>
          </a:lstStyle>
          <a:p>
            <a:pPr>
              <a:defRPr/>
            </a:pPr>
            <a:fld id="{420B8C5A-1BE1-4474-BD8A-71C41E6C56FF}" type="slidenum">
              <a:rPr lang="zh-CN" altLang="en-US"/>
              <a:pPr>
                <a:defRPr/>
              </a:pPr>
              <a:t>‹#›</a:t>
            </a:fld>
            <a:endParaRPr lang="zh-CN" altLang="en-US"/>
          </a:p>
        </p:txBody>
      </p:sp>
    </p:spTree>
    <p:extLst>
      <p:ext uri="{BB962C8B-B14F-4D97-AF65-F5344CB8AC3E}">
        <p14:creationId xmlns:p14="http://schemas.microsoft.com/office/powerpoint/2010/main" val="365969578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p:cNvSpPr>
            <a:spLocks noGrp="1" noChangeArrowheads="1"/>
          </p:cNvSpPr>
          <p:nvPr>
            <p:ph type="dt" sz="half" idx="10"/>
          </p:nvPr>
        </p:nvSpPr>
        <p:spPr>
          <a:ln/>
        </p:spPr>
        <p:txBody>
          <a:bodyPr/>
          <a:lstStyle>
            <a:lvl1pPr>
              <a:defRPr/>
            </a:lvl1pPr>
          </a:lstStyle>
          <a:p>
            <a:pPr>
              <a:defRPr/>
            </a:pPr>
            <a:fld id="{181007EB-2C83-475D-AF09-9B227B2DC9E8}" type="datetimeFigureOut">
              <a:rPr lang="zh-CN" altLang="en-US"/>
              <a:pPr>
                <a:defRPr/>
              </a:pPr>
              <a:t>2021/1/26</a:t>
            </a:fld>
            <a:endParaRPr lang="zh-CN" altLang="en-US"/>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a:ln/>
        </p:spPr>
        <p:txBody>
          <a:bodyPr/>
          <a:lstStyle>
            <a:lvl1pPr>
              <a:defRPr/>
            </a:lvl1pPr>
          </a:lstStyle>
          <a:p>
            <a:pPr>
              <a:defRPr/>
            </a:pPr>
            <a:fld id="{5E3692E3-6FB4-4013-9F24-038F0B1A46C6}" type="slidenum">
              <a:rPr lang="zh-CN" altLang="en-US"/>
              <a:pPr>
                <a:defRPr/>
              </a:pPr>
              <a:t>‹#›</a:t>
            </a:fld>
            <a:endParaRPr lang="zh-CN" altLang="en-US"/>
          </a:p>
        </p:txBody>
      </p:sp>
    </p:spTree>
    <p:extLst>
      <p:ext uri="{BB962C8B-B14F-4D97-AF65-F5344CB8AC3E}">
        <p14:creationId xmlns:p14="http://schemas.microsoft.com/office/powerpoint/2010/main" val="353572961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p:cNvSpPr>
            <a:spLocks noGrp="1" noChangeArrowheads="1"/>
          </p:cNvSpPr>
          <p:nvPr>
            <p:ph type="dt" sz="half" idx="10"/>
          </p:nvPr>
        </p:nvSpPr>
        <p:spPr>
          <a:ln/>
        </p:spPr>
        <p:txBody>
          <a:bodyPr/>
          <a:lstStyle>
            <a:lvl1pPr>
              <a:defRPr/>
            </a:lvl1pPr>
          </a:lstStyle>
          <a:p>
            <a:pPr>
              <a:defRPr/>
            </a:pPr>
            <a:fld id="{70FE4C27-1A4E-463C-878E-0F8A192E14B7}" type="datetimeFigureOut">
              <a:rPr lang="zh-CN" altLang="en-US"/>
              <a:pPr>
                <a:defRPr/>
              </a:pPr>
              <a:t>2021/1/26</a:t>
            </a:fld>
            <a:endParaRPr lang="zh-CN" altLang="en-US"/>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a:ln/>
        </p:spPr>
        <p:txBody>
          <a:bodyPr/>
          <a:lstStyle>
            <a:lvl1pPr>
              <a:defRPr/>
            </a:lvl1pPr>
          </a:lstStyle>
          <a:p>
            <a:pPr>
              <a:defRPr/>
            </a:pPr>
            <a:fld id="{FB4A3512-5C9A-418E-91FC-C2C4A5AD61E0}" type="slidenum">
              <a:rPr lang="zh-CN" altLang="en-US"/>
              <a:pPr>
                <a:defRPr/>
              </a:pPr>
              <a:t>‹#›</a:t>
            </a:fld>
            <a:endParaRPr lang="zh-CN" altLang="en-US"/>
          </a:p>
        </p:txBody>
      </p:sp>
    </p:spTree>
    <p:extLst>
      <p:ext uri="{BB962C8B-B14F-4D97-AF65-F5344CB8AC3E}">
        <p14:creationId xmlns:p14="http://schemas.microsoft.com/office/powerpoint/2010/main" val="205735476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p:cNvSpPr>
            <a:spLocks noGrp="1" noChangeArrowheads="1"/>
          </p:cNvSpPr>
          <p:nvPr>
            <p:ph type="dt" sz="half" idx="10"/>
          </p:nvPr>
        </p:nvSpPr>
        <p:spPr>
          <a:ln/>
        </p:spPr>
        <p:txBody>
          <a:bodyPr/>
          <a:lstStyle>
            <a:lvl1pPr>
              <a:defRPr/>
            </a:lvl1pPr>
          </a:lstStyle>
          <a:p>
            <a:pPr>
              <a:defRPr/>
            </a:pPr>
            <a:fld id="{48ECA6DA-A52B-4E6E-9C3F-23FD4BA8FAB7}" type="datetimeFigureOut">
              <a:rPr lang="zh-CN" altLang="en-US"/>
              <a:pPr>
                <a:defRPr/>
              </a:pPr>
              <a:t>2021/1/26</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41603A08-72CE-4909-81A9-A17EA31621C3}" type="slidenum">
              <a:rPr lang="zh-CN" altLang="en-US"/>
              <a:pPr>
                <a:defRPr/>
              </a:pPr>
              <a:t>‹#›</a:t>
            </a:fld>
            <a:endParaRPr lang="zh-CN" altLang="en-US"/>
          </a:p>
        </p:txBody>
      </p:sp>
    </p:spTree>
    <p:extLst>
      <p:ext uri="{BB962C8B-B14F-4D97-AF65-F5344CB8AC3E}">
        <p14:creationId xmlns:p14="http://schemas.microsoft.com/office/powerpoint/2010/main" val="950021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8959F6EE-1198-4592-8FEC-E9DAF3FC5372}" type="datetimeFigureOut">
              <a:rPr lang="zh-CN" altLang="en-US"/>
              <a:pPr>
                <a:defRPr/>
              </a:pPr>
              <a:t>2021/1/26</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601BB656-BB5C-445B-BEB3-459FDCC37CEE}" type="slidenum">
              <a:rPr lang="zh-CN" altLang="en-US"/>
              <a:pPr>
                <a:defRPr/>
              </a:pPr>
              <a:t>‹#›</a:t>
            </a:fld>
            <a:endParaRPr lang="zh-CN" altLang="en-US"/>
          </a:p>
        </p:txBody>
      </p:sp>
    </p:spTree>
    <p:extLst>
      <p:ext uri="{BB962C8B-B14F-4D97-AF65-F5344CB8AC3E}">
        <p14:creationId xmlns:p14="http://schemas.microsoft.com/office/powerpoint/2010/main" val="380511117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a:ln/>
        </p:spPr>
        <p:txBody>
          <a:bodyPr/>
          <a:lstStyle>
            <a:lvl1pPr>
              <a:defRPr/>
            </a:lvl1pPr>
          </a:lstStyle>
          <a:p>
            <a:pPr>
              <a:defRPr/>
            </a:pPr>
            <a:fld id="{9D0FB39A-935D-4331-B7D5-3653FA426191}" type="datetimeFigureOut">
              <a:rPr lang="zh-CN" altLang="en-US"/>
              <a:pPr>
                <a:defRPr/>
              </a:pPr>
              <a:t>2021/1/26</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5A941F05-6FC2-478E-90B3-D713CC9B4DA3}" type="slidenum">
              <a:rPr lang="zh-CN" altLang="en-US"/>
              <a:pPr>
                <a:defRPr/>
              </a:pPr>
              <a:t>‹#›</a:t>
            </a:fld>
            <a:endParaRPr lang="zh-CN" altLang="en-US"/>
          </a:p>
        </p:txBody>
      </p:sp>
    </p:spTree>
    <p:extLst>
      <p:ext uri="{BB962C8B-B14F-4D97-AF65-F5344CB8AC3E}">
        <p14:creationId xmlns:p14="http://schemas.microsoft.com/office/powerpoint/2010/main" val="4403238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p:cNvSpPr>
            <a:spLocks noGrp="1" noChangeArrowheads="1"/>
          </p:cNvSpPr>
          <p:nvPr>
            <p:ph type="dt" sz="half" idx="10"/>
          </p:nvPr>
        </p:nvSpPr>
        <p:spPr>
          <a:ln/>
        </p:spPr>
        <p:txBody>
          <a:bodyPr/>
          <a:lstStyle>
            <a:lvl1pPr>
              <a:defRPr/>
            </a:lvl1pPr>
          </a:lstStyle>
          <a:p>
            <a:pPr>
              <a:defRPr/>
            </a:pPr>
            <a:fld id="{7C3F8B39-C367-4FBC-93CD-36CA008ECD88}" type="datetimeFigureOut">
              <a:rPr lang="zh-CN" altLang="en-US"/>
              <a:pPr>
                <a:defRPr/>
              </a:pPr>
              <a:t>2021/1/26</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A5E0B663-46BC-4437-A471-D8F0D5B1473D}" type="slidenum">
              <a:rPr lang="zh-CN" altLang="en-US"/>
              <a:pPr>
                <a:defRPr/>
              </a:pPr>
              <a:t>‹#›</a:t>
            </a:fld>
            <a:endParaRPr lang="zh-CN" altLang="en-US"/>
          </a:p>
        </p:txBody>
      </p:sp>
    </p:spTree>
    <p:extLst>
      <p:ext uri="{BB962C8B-B14F-4D97-AF65-F5344CB8AC3E}">
        <p14:creationId xmlns:p14="http://schemas.microsoft.com/office/powerpoint/2010/main" val="200867083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noChangeArrowheads="1"/>
          </p:cNvSpPr>
          <p:nvPr>
            <p:ph type="dt" sz="half" idx="10"/>
          </p:nvPr>
        </p:nvSpPr>
        <p:spPr>
          <a:ln/>
        </p:spPr>
        <p:txBody>
          <a:bodyPr/>
          <a:lstStyle>
            <a:lvl1pPr>
              <a:defRPr/>
            </a:lvl1pPr>
          </a:lstStyle>
          <a:p>
            <a:pPr>
              <a:defRPr/>
            </a:pPr>
            <a:fld id="{D77B0A6B-8170-467E-A2AD-926D87CC10C3}" type="datetimeFigureOut">
              <a:rPr lang="zh-CN" altLang="en-US"/>
              <a:pPr>
                <a:defRPr/>
              </a:pPr>
              <a:t>2021/1/26</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4B503C47-AA4A-4AD8-AACE-8080916A1F3B}" type="slidenum">
              <a:rPr lang="zh-CN" altLang="en-US"/>
              <a:pPr>
                <a:defRPr/>
              </a:pPr>
              <a:t>‹#›</a:t>
            </a:fld>
            <a:endParaRPr lang="zh-CN" altLang="en-US"/>
          </a:p>
        </p:txBody>
      </p:sp>
    </p:spTree>
    <p:extLst>
      <p:ext uri="{BB962C8B-B14F-4D97-AF65-F5344CB8AC3E}">
        <p14:creationId xmlns:p14="http://schemas.microsoft.com/office/powerpoint/2010/main" val="231632292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p:cNvSpPr>
            <a:spLocks noGrp="1" noChangeArrowheads="1"/>
          </p:cNvSpPr>
          <p:nvPr>
            <p:ph type="dt" sz="half" idx="10"/>
          </p:nvPr>
        </p:nvSpPr>
        <p:spPr>
          <a:ln/>
        </p:spPr>
        <p:txBody>
          <a:bodyPr/>
          <a:lstStyle>
            <a:lvl1pPr>
              <a:defRPr/>
            </a:lvl1pPr>
          </a:lstStyle>
          <a:p>
            <a:pPr>
              <a:defRPr/>
            </a:pPr>
            <a:fld id="{47E4911D-9937-44F8-B8DE-AE7743874F50}" type="datetimeFigureOut">
              <a:rPr lang="zh-CN" altLang="en-US"/>
              <a:pPr>
                <a:defRPr/>
              </a:pPr>
              <a:t>2021/1/26</a:t>
            </a:fld>
            <a:endParaRPr lang="zh-CN" altLang="en-US"/>
          </a:p>
        </p:txBody>
      </p:sp>
      <p:sp>
        <p:nvSpPr>
          <p:cNvPr id="8"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p:cNvSpPr>
            <a:spLocks noGrp="1" noChangeArrowheads="1"/>
          </p:cNvSpPr>
          <p:nvPr>
            <p:ph type="sldNum" sz="quarter" idx="12"/>
          </p:nvPr>
        </p:nvSpPr>
        <p:spPr>
          <a:ln/>
        </p:spPr>
        <p:txBody>
          <a:bodyPr/>
          <a:lstStyle>
            <a:lvl1pPr>
              <a:defRPr/>
            </a:lvl1pPr>
          </a:lstStyle>
          <a:p>
            <a:pPr>
              <a:defRPr/>
            </a:pPr>
            <a:fld id="{51BA6363-746F-40C1-9CA8-CE24FC7EC5E2}" type="slidenum">
              <a:rPr lang="zh-CN" altLang="en-US"/>
              <a:pPr>
                <a:defRPr/>
              </a:pPr>
              <a:t>‹#›</a:t>
            </a:fld>
            <a:endParaRPr lang="zh-CN" altLang="en-US"/>
          </a:p>
        </p:txBody>
      </p:sp>
    </p:spTree>
    <p:extLst>
      <p:ext uri="{BB962C8B-B14F-4D97-AF65-F5344CB8AC3E}">
        <p14:creationId xmlns:p14="http://schemas.microsoft.com/office/powerpoint/2010/main" val="9093973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p:cNvSpPr>
            <a:spLocks noGrp="1" noChangeArrowheads="1"/>
          </p:cNvSpPr>
          <p:nvPr>
            <p:ph type="dt" sz="half" idx="10"/>
          </p:nvPr>
        </p:nvSpPr>
        <p:spPr>
          <a:ln/>
        </p:spPr>
        <p:txBody>
          <a:bodyPr/>
          <a:lstStyle>
            <a:lvl1pPr>
              <a:defRPr/>
            </a:lvl1pPr>
          </a:lstStyle>
          <a:p>
            <a:pPr>
              <a:defRPr/>
            </a:pPr>
            <a:fld id="{BD988474-DF53-4110-A85A-1F3E61A43270}" type="datetimeFigureOut">
              <a:rPr lang="zh-CN" altLang="en-US"/>
              <a:pPr>
                <a:defRPr/>
              </a:pPr>
              <a:t>2021/1/26</a:t>
            </a:fld>
            <a:endParaRPr lang="zh-CN" altLang="en-US"/>
          </a:p>
        </p:txBody>
      </p:sp>
      <p:sp>
        <p:nvSpPr>
          <p:cNvPr id="4"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p:cNvSpPr>
            <a:spLocks noGrp="1" noChangeArrowheads="1"/>
          </p:cNvSpPr>
          <p:nvPr>
            <p:ph type="sldNum" sz="quarter" idx="12"/>
          </p:nvPr>
        </p:nvSpPr>
        <p:spPr>
          <a:ln/>
        </p:spPr>
        <p:txBody>
          <a:bodyPr/>
          <a:lstStyle>
            <a:lvl1pPr>
              <a:defRPr/>
            </a:lvl1pPr>
          </a:lstStyle>
          <a:p>
            <a:pPr>
              <a:defRPr/>
            </a:pPr>
            <a:fld id="{8E0B47E1-E964-4915-85FF-FABDC6883141}" type="slidenum">
              <a:rPr lang="zh-CN" altLang="en-US"/>
              <a:pPr>
                <a:defRPr/>
              </a:pPr>
              <a:t>‹#›</a:t>
            </a:fld>
            <a:endParaRPr lang="zh-CN" altLang="en-US"/>
          </a:p>
        </p:txBody>
      </p:sp>
    </p:spTree>
    <p:extLst>
      <p:ext uri="{BB962C8B-B14F-4D97-AF65-F5344CB8AC3E}">
        <p14:creationId xmlns:p14="http://schemas.microsoft.com/office/powerpoint/2010/main" val="5500053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p:cNvSpPr>
            <a:spLocks noGrp="1" noChangeArrowheads="1"/>
          </p:cNvSpPr>
          <p:nvPr>
            <p:ph type="dt" sz="half" idx="10"/>
          </p:nvPr>
        </p:nvSpPr>
        <p:spPr>
          <a:ln/>
        </p:spPr>
        <p:txBody>
          <a:bodyPr/>
          <a:lstStyle>
            <a:lvl1pPr>
              <a:defRPr/>
            </a:lvl1pPr>
          </a:lstStyle>
          <a:p>
            <a:pPr>
              <a:defRPr/>
            </a:pPr>
            <a:fld id="{3973D124-5F00-4B6C-8652-36CE2DC62C29}" type="datetimeFigureOut">
              <a:rPr lang="zh-CN" altLang="en-US"/>
              <a:pPr>
                <a:defRPr/>
              </a:pPr>
              <a:t>2021/1/26</a:t>
            </a:fld>
            <a:endParaRPr lang="zh-CN" altLang="en-US"/>
          </a:p>
        </p:txBody>
      </p:sp>
      <p:sp>
        <p:nvSpPr>
          <p:cNvPr id="3"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p:cNvSpPr>
            <a:spLocks noGrp="1" noChangeArrowheads="1"/>
          </p:cNvSpPr>
          <p:nvPr>
            <p:ph type="sldNum" sz="quarter" idx="12"/>
          </p:nvPr>
        </p:nvSpPr>
        <p:spPr>
          <a:ln/>
        </p:spPr>
        <p:txBody>
          <a:bodyPr/>
          <a:lstStyle>
            <a:lvl1pPr>
              <a:defRPr/>
            </a:lvl1pPr>
          </a:lstStyle>
          <a:p>
            <a:pPr>
              <a:defRPr/>
            </a:pPr>
            <a:fld id="{FDE4D04D-5AAA-47A8-BA6B-96E8D6F93FC9}" type="slidenum">
              <a:rPr lang="zh-CN" altLang="en-US"/>
              <a:pPr>
                <a:defRPr/>
              </a:pPr>
              <a:t>‹#›</a:t>
            </a:fld>
            <a:endParaRPr lang="zh-CN" altLang="en-US"/>
          </a:p>
        </p:txBody>
      </p:sp>
    </p:spTree>
    <p:extLst>
      <p:ext uri="{BB962C8B-B14F-4D97-AF65-F5344CB8AC3E}">
        <p14:creationId xmlns:p14="http://schemas.microsoft.com/office/powerpoint/2010/main" val="268254760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708A728E-16BA-483A-9DAA-ED3B0F27BDC1}" type="datetimeFigureOut">
              <a:rPr lang="zh-CN" altLang="en-US"/>
              <a:pPr>
                <a:defRPr/>
              </a:pPr>
              <a:t>2021/1/26</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3310E06B-A0BA-4B86-91FC-47101842B837}" type="slidenum">
              <a:rPr lang="zh-CN" altLang="en-US"/>
              <a:pPr>
                <a:defRPr/>
              </a:pPr>
              <a:t>‹#›</a:t>
            </a:fld>
            <a:endParaRPr lang="zh-CN" altLang="en-US"/>
          </a:p>
        </p:txBody>
      </p:sp>
    </p:spTree>
    <p:extLst>
      <p:ext uri="{BB962C8B-B14F-4D97-AF65-F5344CB8AC3E}">
        <p14:creationId xmlns:p14="http://schemas.microsoft.com/office/powerpoint/2010/main" val="235069714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5ED9F0F1-1A55-4965-81AF-80AA1FBFE3C7}" type="datetimeFigureOut">
              <a:rPr lang="zh-CN" altLang="en-US"/>
              <a:pPr>
                <a:defRPr/>
              </a:pPr>
              <a:t>2021/1/26</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7BC7D174-1A71-4AEF-84A2-A257CA36D4DC}" type="slidenum">
              <a:rPr lang="zh-CN" altLang="en-US"/>
              <a:pPr>
                <a:defRPr/>
              </a:pPr>
              <a:t>‹#›</a:t>
            </a:fld>
            <a:endParaRPr lang="zh-CN" altLang="en-US"/>
          </a:p>
        </p:txBody>
      </p:sp>
    </p:spTree>
    <p:extLst>
      <p:ext uri="{BB962C8B-B14F-4D97-AF65-F5344CB8AC3E}">
        <p14:creationId xmlns:p14="http://schemas.microsoft.com/office/powerpoint/2010/main" val="199524818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a:ln/>
        </p:spPr>
        <p:txBody>
          <a:bodyPr/>
          <a:lstStyle>
            <a:lvl1pPr>
              <a:defRPr/>
            </a:lvl1pPr>
          </a:lstStyle>
          <a:p>
            <a:pPr>
              <a:defRPr/>
            </a:pPr>
            <a:fld id="{2E46017C-4184-4384-8762-9BDB67709266}" type="datetimeFigureOut">
              <a:rPr lang="zh-CN" altLang="en-US"/>
              <a:pPr>
                <a:defRPr/>
              </a:pPr>
              <a:t>2021/1/26</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CFD68798-73A0-4C99-9E71-3F6C3E043B76}" type="slidenum">
              <a:rPr lang="zh-CN" altLang="en-US"/>
              <a:pPr>
                <a:defRPr/>
              </a:pPr>
              <a:t>‹#›</a:t>
            </a:fld>
            <a:endParaRPr lang="zh-CN" altLang="en-US"/>
          </a:p>
        </p:txBody>
      </p:sp>
    </p:spTree>
    <p:extLst>
      <p:ext uri="{BB962C8B-B14F-4D97-AF65-F5344CB8AC3E}">
        <p14:creationId xmlns:p14="http://schemas.microsoft.com/office/powerpoint/2010/main" val="127739919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a:ln/>
        </p:spPr>
        <p:txBody>
          <a:bodyPr/>
          <a:lstStyle>
            <a:lvl1pPr>
              <a:defRPr/>
            </a:lvl1pPr>
          </a:lstStyle>
          <a:p>
            <a:pPr>
              <a:defRPr/>
            </a:pPr>
            <a:fld id="{17E63FA4-765E-4AB7-8C72-3C9911A3CC6D}" type="datetimeFigureOut">
              <a:rPr lang="zh-CN" altLang="en-US"/>
              <a:pPr>
                <a:defRPr/>
              </a:pPr>
              <a:t>2021/1/26</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5D522F7F-BAE3-4B6A-A5F7-2C42CDACF2BF}" type="slidenum">
              <a:rPr lang="zh-CN" altLang="en-US"/>
              <a:pPr>
                <a:defRPr/>
              </a:pPr>
              <a:t>‹#›</a:t>
            </a:fld>
            <a:endParaRPr lang="zh-CN" altLang="en-US"/>
          </a:p>
        </p:txBody>
      </p:sp>
    </p:spTree>
    <p:extLst>
      <p:ext uri="{BB962C8B-B14F-4D97-AF65-F5344CB8AC3E}">
        <p14:creationId xmlns:p14="http://schemas.microsoft.com/office/powerpoint/2010/main" val="284233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image" Target="../media/image1.png"/><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image" Target="../media/image1.png"/><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image" Target="../media/image1.png"/><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1.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1.pn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image" Target="../media/image1.png"/><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200">
                <a:solidFill>
                  <a:srgbClr val="898989"/>
                </a:solidFill>
              </a:defRPr>
            </a:lvl1pPr>
          </a:lstStyle>
          <a:p>
            <a:pPr>
              <a:defRPr/>
            </a:pPr>
            <a:fld id="{7F378FFD-BE70-47B1-BFEE-E03EB0084A1F}" type="datetimeFigureOut">
              <a:rPr lang="zh-CN" altLang="en-US"/>
              <a:pPr>
                <a:defRPr/>
              </a:pPr>
              <a:t>2021/1/26</a:t>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defRPr>
            </a:lvl1pPr>
          </a:lstStyle>
          <a:p>
            <a:pPr>
              <a:defRPr/>
            </a:pPr>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50040B58-9208-4C2A-B907-9E8222C2711D}"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42"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10243"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1268" name="日期占位符 4"/>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600">
                <a:solidFill>
                  <a:srgbClr val="898989"/>
                </a:solidFill>
                <a:ea typeface="+mn-ea"/>
              </a:defRPr>
            </a:lvl1pPr>
          </a:lstStyle>
          <a:p>
            <a:pPr>
              <a:defRPr/>
            </a:pPr>
            <a:fld id="{A870AF8C-30FC-4953-B764-AA4D84965B79}" type="datetimeFigureOut">
              <a:rPr lang="zh-CN" altLang="en-US"/>
              <a:pPr>
                <a:defRPr/>
              </a:pPr>
              <a:t>2021/1/26</a:t>
            </a:fld>
            <a:endParaRPr lang="zh-CN" altLang="en-US"/>
          </a:p>
        </p:txBody>
      </p:sp>
      <p:sp>
        <p:nvSpPr>
          <p:cNvPr id="11269" name="页脚占位符 5"/>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600">
                <a:solidFill>
                  <a:srgbClr val="898989"/>
                </a:solidFill>
                <a:ea typeface="+mn-ea"/>
              </a:defRPr>
            </a:lvl1pPr>
          </a:lstStyle>
          <a:p>
            <a:pPr>
              <a:defRPr/>
            </a:pPr>
            <a:endParaRPr lang="zh-CN" altLang="en-US"/>
          </a:p>
        </p:txBody>
      </p:sp>
      <p:sp>
        <p:nvSpPr>
          <p:cNvPr id="11270" name="灯片编号占位符 6"/>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mn-ea"/>
              </a:defRPr>
            </a:lvl1pPr>
          </a:lstStyle>
          <a:p>
            <a:pPr>
              <a:defRPr/>
            </a:pPr>
            <a:fld id="{E45BCC5E-F40C-4193-86B8-678686B7E048}"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1266"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11267"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2292"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600">
                <a:solidFill>
                  <a:srgbClr val="898989"/>
                </a:solidFill>
                <a:ea typeface="+mn-ea"/>
              </a:defRPr>
            </a:lvl1pPr>
          </a:lstStyle>
          <a:p>
            <a:pPr>
              <a:defRPr/>
            </a:pPr>
            <a:fld id="{01C66336-B430-472D-A259-7FC2B7E68CAC}" type="datetimeFigureOut">
              <a:rPr lang="zh-CN" altLang="en-US"/>
              <a:pPr>
                <a:defRPr/>
              </a:pPr>
              <a:t>2021/1/26</a:t>
            </a:fld>
            <a:endParaRPr lang="zh-CN" altLang="en-US"/>
          </a:p>
        </p:txBody>
      </p:sp>
      <p:sp>
        <p:nvSpPr>
          <p:cNvPr id="12293"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600">
                <a:solidFill>
                  <a:srgbClr val="898989"/>
                </a:solidFill>
                <a:ea typeface="+mn-ea"/>
              </a:defRPr>
            </a:lvl1pPr>
          </a:lstStyle>
          <a:p>
            <a:pPr>
              <a:defRPr/>
            </a:pPr>
            <a:endParaRPr lang="zh-CN" altLang="en-US"/>
          </a:p>
        </p:txBody>
      </p:sp>
      <p:sp>
        <p:nvSpPr>
          <p:cNvPr id="12294"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mn-ea"/>
              </a:defRPr>
            </a:lvl1pPr>
          </a:lstStyle>
          <a:p>
            <a:pPr>
              <a:defRPr/>
            </a:pPr>
            <a:fld id="{956EEBB2-7BDE-4B27-B2EB-C1DDE0105578}"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2290"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12291"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3316"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600">
                <a:solidFill>
                  <a:srgbClr val="898989"/>
                </a:solidFill>
                <a:ea typeface="+mn-ea"/>
              </a:defRPr>
            </a:lvl1pPr>
          </a:lstStyle>
          <a:p>
            <a:pPr>
              <a:defRPr/>
            </a:pPr>
            <a:fld id="{D3794A62-93BB-4A2D-B843-B493D8ED773E}" type="datetimeFigureOut">
              <a:rPr lang="zh-CN" altLang="en-US"/>
              <a:pPr>
                <a:defRPr/>
              </a:pPr>
              <a:t>2021/1/26</a:t>
            </a:fld>
            <a:endParaRPr lang="zh-CN" altLang="en-US"/>
          </a:p>
        </p:txBody>
      </p:sp>
      <p:sp>
        <p:nvSpPr>
          <p:cNvPr id="13317"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600">
                <a:solidFill>
                  <a:srgbClr val="898989"/>
                </a:solidFill>
                <a:ea typeface="+mn-ea"/>
              </a:defRPr>
            </a:lvl1pPr>
          </a:lstStyle>
          <a:p>
            <a:pPr>
              <a:defRPr/>
            </a:pPr>
            <a:endParaRPr lang="zh-CN" altLang="en-US"/>
          </a:p>
        </p:txBody>
      </p:sp>
      <p:sp>
        <p:nvSpPr>
          <p:cNvPr id="13318"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mn-ea"/>
              </a:defRPr>
            </a:lvl1pPr>
          </a:lstStyle>
          <a:p>
            <a:pPr>
              <a:defRPr/>
            </a:pPr>
            <a:fld id="{71E8AB3A-6313-4E84-9F1C-800376DBD100}"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50"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2051"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3076"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600">
                <a:solidFill>
                  <a:srgbClr val="898989"/>
                </a:solidFill>
                <a:ea typeface="+mn-ea"/>
              </a:defRPr>
            </a:lvl1pPr>
          </a:lstStyle>
          <a:p>
            <a:pPr>
              <a:defRPr/>
            </a:pPr>
            <a:fld id="{A5D6CF6B-ADD0-4605-97E4-55C16FB1162C}" type="datetimeFigureOut">
              <a:rPr lang="zh-CN" altLang="en-US"/>
              <a:pPr>
                <a:defRPr/>
              </a:pPr>
              <a:t>2021/1/26</a:t>
            </a:fld>
            <a:endParaRPr lang="zh-CN" altLang="en-US"/>
          </a:p>
        </p:txBody>
      </p:sp>
      <p:sp>
        <p:nvSpPr>
          <p:cNvPr id="3077"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600">
                <a:solidFill>
                  <a:srgbClr val="898989"/>
                </a:solidFill>
                <a:ea typeface="+mn-ea"/>
              </a:defRPr>
            </a:lvl1pPr>
          </a:lstStyle>
          <a:p>
            <a:pPr>
              <a:defRPr/>
            </a:pPr>
            <a:endParaRPr lang="zh-CN" altLang="en-US"/>
          </a:p>
        </p:txBody>
      </p:sp>
      <p:sp>
        <p:nvSpPr>
          <p:cNvPr id="3078"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mn-ea"/>
              </a:defRPr>
            </a:lvl1pPr>
          </a:lstStyle>
          <a:p>
            <a:pPr>
              <a:defRPr/>
            </a:pPr>
            <a:fld id="{62F6FBDF-5792-4767-9E37-3FA4C85B4797}"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074"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3075"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100"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600">
                <a:solidFill>
                  <a:srgbClr val="898989"/>
                </a:solidFill>
                <a:ea typeface="+mn-ea"/>
              </a:defRPr>
            </a:lvl1pPr>
          </a:lstStyle>
          <a:p>
            <a:pPr>
              <a:defRPr/>
            </a:pPr>
            <a:fld id="{217E5387-2008-47FC-B4EB-B0399464B045}" type="datetimeFigureOut">
              <a:rPr lang="zh-CN" altLang="en-US"/>
              <a:pPr>
                <a:defRPr/>
              </a:pPr>
              <a:t>2021/1/26</a:t>
            </a:fld>
            <a:endParaRPr lang="zh-CN" altLang="en-US"/>
          </a:p>
        </p:txBody>
      </p:sp>
      <p:sp>
        <p:nvSpPr>
          <p:cNvPr id="4101"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600">
                <a:solidFill>
                  <a:srgbClr val="898989"/>
                </a:solidFill>
                <a:ea typeface="+mn-ea"/>
              </a:defRPr>
            </a:lvl1pPr>
          </a:lstStyle>
          <a:p>
            <a:pPr>
              <a:defRPr/>
            </a:pPr>
            <a:endParaRPr lang="zh-CN" altLang="en-US"/>
          </a:p>
        </p:txBody>
      </p:sp>
      <p:sp>
        <p:nvSpPr>
          <p:cNvPr id="4102"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mn-ea"/>
              </a:defRPr>
            </a:lvl1pPr>
          </a:lstStyle>
          <a:p>
            <a:pPr>
              <a:defRPr/>
            </a:pPr>
            <a:fld id="{AEEF2EB1-D2CC-436E-B156-4F109E8EDF52}"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4099"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5124"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600">
                <a:solidFill>
                  <a:srgbClr val="898989"/>
                </a:solidFill>
                <a:ea typeface="+mn-ea"/>
              </a:defRPr>
            </a:lvl1pPr>
          </a:lstStyle>
          <a:p>
            <a:pPr>
              <a:defRPr/>
            </a:pPr>
            <a:fld id="{8DCBF038-8F8A-4D9A-8E1D-E6D68F108D50}" type="datetimeFigureOut">
              <a:rPr lang="zh-CN" altLang="en-US"/>
              <a:pPr>
                <a:defRPr/>
              </a:pPr>
              <a:t>2021/1/26</a:t>
            </a:fld>
            <a:endParaRPr lang="zh-CN" altLang="en-US"/>
          </a:p>
        </p:txBody>
      </p:sp>
      <p:sp>
        <p:nvSpPr>
          <p:cNvPr id="5125"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600">
                <a:solidFill>
                  <a:srgbClr val="898989"/>
                </a:solidFill>
                <a:ea typeface="+mn-ea"/>
              </a:defRPr>
            </a:lvl1pPr>
          </a:lstStyle>
          <a:p>
            <a:pPr>
              <a:defRPr/>
            </a:pPr>
            <a:endParaRPr lang="zh-CN" altLang="en-US"/>
          </a:p>
        </p:txBody>
      </p:sp>
      <p:sp>
        <p:nvSpPr>
          <p:cNvPr id="5126"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mn-ea"/>
              </a:defRPr>
            </a:lvl1pPr>
          </a:lstStyle>
          <a:p>
            <a:pPr>
              <a:defRPr/>
            </a:pPr>
            <a:fld id="{557B5BC0-FDA3-4C84-9DE8-76415FD8D24F}"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5122"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5123"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6148" name="日期占位符 4"/>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600">
                <a:solidFill>
                  <a:srgbClr val="898989"/>
                </a:solidFill>
                <a:ea typeface="+mn-ea"/>
              </a:defRPr>
            </a:lvl1pPr>
          </a:lstStyle>
          <a:p>
            <a:pPr>
              <a:defRPr/>
            </a:pPr>
            <a:fld id="{250B9FAE-82D9-41AB-90CB-91C43726C12B}" type="datetimeFigureOut">
              <a:rPr lang="zh-CN" altLang="en-US"/>
              <a:pPr>
                <a:defRPr/>
              </a:pPr>
              <a:t>2021/1/26</a:t>
            </a:fld>
            <a:endParaRPr lang="zh-CN" altLang="en-US"/>
          </a:p>
        </p:txBody>
      </p:sp>
      <p:sp>
        <p:nvSpPr>
          <p:cNvPr id="6149" name="页脚占位符 5"/>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600">
                <a:solidFill>
                  <a:srgbClr val="898989"/>
                </a:solidFill>
                <a:ea typeface="+mn-ea"/>
              </a:defRPr>
            </a:lvl1pPr>
          </a:lstStyle>
          <a:p>
            <a:pPr>
              <a:defRPr/>
            </a:pPr>
            <a:endParaRPr lang="zh-CN" altLang="en-US"/>
          </a:p>
        </p:txBody>
      </p:sp>
      <p:sp>
        <p:nvSpPr>
          <p:cNvPr id="6150" name="灯片编号占位符 6"/>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mn-ea"/>
              </a:defRPr>
            </a:lvl1pPr>
          </a:lstStyle>
          <a:p>
            <a:pPr>
              <a:defRPr/>
            </a:pPr>
            <a:fld id="{C8C1FF0E-88CD-4A8B-B709-58E9E478FEBA}"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6146"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6147"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7172" name="日期占位符 6"/>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600">
                <a:solidFill>
                  <a:srgbClr val="898989"/>
                </a:solidFill>
                <a:ea typeface="+mn-ea"/>
              </a:defRPr>
            </a:lvl1pPr>
          </a:lstStyle>
          <a:p>
            <a:pPr>
              <a:defRPr/>
            </a:pPr>
            <a:fld id="{34B1E7F6-A919-4684-9F9D-4A027B39B151}" type="datetimeFigureOut">
              <a:rPr lang="zh-CN" altLang="en-US"/>
              <a:pPr>
                <a:defRPr/>
              </a:pPr>
              <a:t>2021/1/26</a:t>
            </a:fld>
            <a:endParaRPr lang="zh-CN" altLang="en-US"/>
          </a:p>
        </p:txBody>
      </p:sp>
      <p:sp>
        <p:nvSpPr>
          <p:cNvPr id="7173" name="页脚占位符 7"/>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600">
                <a:solidFill>
                  <a:srgbClr val="898989"/>
                </a:solidFill>
                <a:ea typeface="+mn-ea"/>
              </a:defRPr>
            </a:lvl1pPr>
          </a:lstStyle>
          <a:p>
            <a:pPr>
              <a:defRPr/>
            </a:pPr>
            <a:endParaRPr lang="zh-CN" altLang="en-US"/>
          </a:p>
        </p:txBody>
      </p:sp>
      <p:sp>
        <p:nvSpPr>
          <p:cNvPr id="7174" name="灯片编号占位符 8"/>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mn-ea"/>
              </a:defRPr>
            </a:lvl1pPr>
          </a:lstStyle>
          <a:p>
            <a:pPr>
              <a:defRPr/>
            </a:pPr>
            <a:fld id="{AD9CC471-243B-4BCB-AFE5-E365A3359747}"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170"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7171"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8196" name="日期占位符 2"/>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600">
                <a:solidFill>
                  <a:srgbClr val="898989"/>
                </a:solidFill>
                <a:ea typeface="+mn-ea"/>
              </a:defRPr>
            </a:lvl1pPr>
          </a:lstStyle>
          <a:p>
            <a:pPr>
              <a:defRPr/>
            </a:pPr>
            <a:fld id="{EC973AEF-B83D-4382-90EF-7B638A13EF6D}" type="datetimeFigureOut">
              <a:rPr lang="zh-CN" altLang="en-US"/>
              <a:pPr>
                <a:defRPr/>
              </a:pPr>
              <a:t>2021/1/26</a:t>
            </a:fld>
            <a:endParaRPr lang="zh-CN" altLang="en-US"/>
          </a:p>
        </p:txBody>
      </p:sp>
      <p:sp>
        <p:nvSpPr>
          <p:cNvPr id="8197" name="页脚占位符 3"/>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600">
                <a:solidFill>
                  <a:srgbClr val="898989"/>
                </a:solidFill>
                <a:ea typeface="+mn-ea"/>
              </a:defRPr>
            </a:lvl1pPr>
          </a:lstStyle>
          <a:p>
            <a:pPr>
              <a:defRPr/>
            </a:pPr>
            <a:endParaRPr lang="zh-CN" altLang="en-US"/>
          </a:p>
        </p:txBody>
      </p:sp>
      <p:sp>
        <p:nvSpPr>
          <p:cNvPr id="8198" name="灯片编号占位符 4"/>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mn-ea"/>
              </a:defRPr>
            </a:lvl1pPr>
          </a:lstStyle>
          <a:p>
            <a:pPr>
              <a:defRPr/>
            </a:pPr>
            <a:fld id="{B08BB93D-ACA5-4E30-9EF8-B2DF2528306F}"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194"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8195"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9220" name="日期占位符 1"/>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600">
                <a:solidFill>
                  <a:srgbClr val="898989"/>
                </a:solidFill>
                <a:ea typeface="+mn-ea"/>
              </a:defRPr>
            </a:lvl1pPr>
          </a:lstStyle>
          <a:p>
            <a:pPr>
              <a:defRPr/>
            </a:pPr>
            <a:fld id="{EF574EF0-7AE6-4838-8044-DD46E282D74E}" type="datetimeFigureOut">
              <a:rPr lang="zh-CN" altLang="en-US"/>
              <a:pPr>
                <a:defRPr/>
              </a:pPr>
              <a:t>2021/1/26</a:t>
            </a:fld>
            <a:endParaRPr lang="zh-CN" altLang="en-US"/>
          </a:p>
        </p:txBody>
      </p:sp>
      <p:sp>
        <p:nvSpPr>
          <p:cNvPr id="9221" name="页脚占位符 2"/>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600">
                <a:solidFill>
                  <a:srgbClr val="898989"/>
                </a:solidFill>
                <a:ea typeface="+mn-ea"/>
              </a:defRPr>
            </a:lvl1pPr>
          </a:lstStyle>
          <a:p>
            <a:pPr>
              <a:defRPr/>
            </a:pPr>
            <a:endParaRPr lang="zh-CN" altLang="en-US"/>
          </a:p>
        </p:txBody>
      </p:sp>
      <p:sp>
        <p:nvSpPr>
          <p:cNvPr id="9222" name="灯片编号占位符 3"/>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mn-ea"/>
              </a:defRPr>
            </a:lvl1pPr>
          </a:lstStyle>
          <a:p>
            <a:pPr>
              <a:defRPr/>
            </a:pPr>
            <a:fld id="{C1B7223F-5FC4-4098-9731-88A5EE4B751E}"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9218"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9219"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44" name="日期占位符 4"/>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600">
                <a:solidFill>
                  <a:srgbClr val="898989"/>
                </a:solidFill>
                <a:ea typeface="+mn-ea"/>
              </a:defRPr>
            </a:lvl1pPr>
          </a:lstStyle>
          <a:p>
            <a:pPr>
              <a:defRPr/>
            </a:pPr>
            <a:fld id="{9E7E76B1-350C-479E-823C-6DB007F82A4F}" type="datetimeFigureOut">
              <a:rPr lang="zh-CN" altLang="en-US"/>
              <a:pPr>
                <a:defRPr/>
              </a:pPr>
              <a:t>2021/1/26</a:t>
            </a:fld>
            <a:endParaRPr lang="zh-CN" altLang="en-US"/>
          </a:p>
        </p:txBody>
      </p:sp>
      <p:sp>
        <p:nvSpPr>
          <p:cNvPr id="10245" name="页脚占位符 5"/>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600">
                <a:solidFill>
                  <a:srgbClr val="898989"/>
                </a:solidFill>
                <a:ea typeface="+mn-ea"/>
              </a:defRPr>
            </a:lvl1pPr>
          </a:lstStyle>
          <a:p>
            <a:pPr>
              <a:defRPr/>
            </a:pPr>
            <a:endParaRPr lang="zh-CN" altLang="en-US"/>
          </a:p>
        </p:txBody>
      </p:sp>
      <p:sp>
        <p:nvSpPr>
          <p:cNvPr id="10246" name="灯片编号占位符 6"/>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mn-ea"/>
              </a:defRPr>
            </a:lvl1pPr>
          </a:lstStyle>
          <a:p>
            <a:pPr>
              <a:defRPr/>
            </a:pPr>
            <a:fld id="{B16723AE-0CFA-493A-8638-2A1AD520AFB0}"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2.png"/><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6.jpeg"/><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16.png"/></Relationships>
</file>

<file path=ppt/slides/_rels/slide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42.jpeg"/><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jpeg"/><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51.jpeg"/></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3"/>
          <p:cNvPicPr>
            <a:picLocks noChangeAspect="1" noChangeArrowheads="1"/>
          </p:cNvPicPr>
          <p:nvPr/>
        </p:nvPicPr>
        <p:blipFill>
          <a:blip r:embed="rId2" cstate="print">
            <a:extLst>
              <a:ext uri="{28A0092B-C50C-407E-A947-70E740481C1C}">
                <a14:useLocalDpi xmlns:a14="http://schemas.microsoft.com/office/drawing/2010/main" val="0"/>
              </a:ext>
            </a:extLst>
          </a:blip>
          <a:srcRect t="28931"/>
          <a:stretch>
            <a:fillRect/>
          </a:stretch>
        </p:blipFill>
        <p:spPr bwMode="auto">
          <a:xfrm>
            <a:off x="0" y="0"/>
            <a:ext cx="12192000" cy="377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
            <a:extLst>
              <a:ext uri="{FF2B5EF4-FFF2-40B4-BE49-F238E27FC236}">
                <a16:creationId xmlns:a16="http://schemas.microsoft.com/office/drawing/2014/main" id="{23CA91C1-B9B3-4D26-85AF-DB32B6053E3A}"/>
              </a:ext>
            </a:extLst>
          </p:cNvPr>
          <p:cNvGrpSpPr/>
          <p:nvPr/>
        </p:nvGrpSpPr>
        <p:grpSpPr>
          <a:xfrm>
            <a:off x="820480" y="3891647"/>
            <a:ext cx="10551040" cy="2355403"/>
            <a:chOff x="4143413" y="5552146"/>
            <a:chExt cx="5914004" cy="887362"/>
          </a:xfrm>
        </p:grpSpPr>
        <p:sp>
          <p:nvSpPr>
            <p:cNvPr id="13316" name="文本框 5"/>
            <p:cNvSpPr txBox="1">
              <a:spLocks noChangeArrowheads="1"/>
            </p:cNvSpPr>
            <p:nvPr/>
          </p:nvSpPr>
          <p:spPr bwMode="auto">
            <a:xfrm>
              <a:off x="4404759" y="5662396"/>
              <a:ext cx="5405357" cy="72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zh-CN" altLang="en-US" sz="4400" b="1" dirty="0">
                  <a:solidFill>
                    <a:srgbClr val="767171"/>
                  </a:solidFill>
                  <a:latin typeface="方正小标宋简体" panose="02000000000000000000" pitchFamily="2" charset="-122"/>
                  <a:ea typeface="方正小标宋简体" panose="02000000000000000000" pitchFamily="2" charset="-122"/>
                  <a:cs typeface="Arial" pitchFamily="34" charset="0"/>
                </a:rPr>
                <a:t>基于多面体模型的编译“黑魔法”</a:t>
              </a:r>
              <a:endParaRPr lang="en-US" altLang="zh-CN" sz="4400" b="1" dirty="0">
                <a:solidFill>
                  <a:srgbClr val="767171"/>
                </a:solidFill>
                <a:latin typeface="方正小标宋简体" panose="02000000000000000000" pitchFamily="2" charset="-122"/>
                <a:ea typeface="方正小标宋简体" panose="02000000000000000000" pitchFamily="2" charset="-122"/>
                <a:cs typeface="Arial" pitchFamily="34" charset="0"/>
              </a:endParaRPr>
            </a:p>
            <a:p>
              <a:pPr algn="ctr" eaLnBrk="1" hangingPunct="1"/>
              <a:endParaRPr lang="en-US" altLang="zh-CN" sz="3200" b="1" dirty="0">
                <a:solidFill>
                  <a:srgbClr val="767171"/>
                </a:solidFill>
                <a:latin typeface="方正小标宋简体" panose="02000000000000000000" pitchFamily="2" charset="-122"/>
                <a:ea typeface="方正小标宋简体" panose="02000000000000000000" pitchFamily="2" charset="-122"/>
                <a:cs typeface="Arial" pitchFamily="34" charset="0"/>
              </a:endParaRPr>
            </a:p>
            <a:p>
              <a:pPr algn="ctr" eaLnBrk="1" hangingPunct="1"/>
              <a:r>
                <a:rPr lang="zh-CN" altLang="en-US" sz="4000" b="1" dirty="0">
                  <a:solidFill>
                    <a:srgbClr val="767171"/>
                  </a:solidFill>
                  <a:latin typeface="方正小标宋简体" panose="02000000000000000000" pitchFamily="2" charset="-122"/>
                  <a:ea typeface="方正小标宋简体" panose="02000000000000000000" pitchFamily="2" charset="-122"/>
                  <a:cs typeface="Arial" pitchFamily="34" charset="0"/>
                </a:rPr>
                <a:t>汇报人：宋广辉</a:t>
              </a:r>
            </a:p>
          </p:txBody>
        </p:sp>
        <p:sp>
          <p:nvSpPr>
            <p:cNvPr id="13317" name="圆角矩形 6"/>
            <p:cNvSpPr>
              <a:spLocks noChangeArrowheads="1"/>
            </p:cNvSpPr>
            <p:nvPr/>
          </p:nvSpPr>
          <p:spPr bwMode="auto">
            <a:xfrm>
              <a:off x="4143413" y="5552146"/>
              <a:ext cx="5914004" cy="887362"/>
            </a:xfrm>
            <a:prstGeom prst="roundRect">
              <a:avLst>
                <a:gd name="adj" fmla="val 16667"/>
              </a:avLst>
            </a:prstGeom>
            <a:noFill/>
            <a:ln w="3175">
              <a:solidFill>
                <a:srgbClr val="595959"/>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59A09CD-578A-4649-AAE4-18D81E1864F9}"/>
              </a:ext>
            </a:extLst>
          </p:cNvPr>
          <p:cNvSpPr>
            <a:spLocks noGrp="1"/>
          </p:cNvSpPr>
          <p:nvPr>
            <p:ph idx="1"/>
          </p:nvPr>
        </p:nvSpPr>
        <p:spPr>
          <a:xfrm>
            <a:off x="1647404" y="1253330"/>
            <a:ext cx="9333488" cy="5058457"/>
          </a:xfrm>
        </p:spPr>
        <p:txBody>
          <a:bodyPr>
            <a:noAutofit/>
          </a:bodyPr>
          <a:lstStyle/>
          <a:p>
            <a:pPr>
              <a:lnSpc>
                <a:spcPct val="150000"/>
              </a:lnSpc>
            </a:pPr>
            <a:r>
              <a:rPr lang="zh-CN" altLang="en-US" sz="2400" b="1" kern="1200" dirty="0">
                <a:solidFill>
                  <a:srgbClr val="767171"/>
                </a:solidFill>
                <a:latin typeface="方正小标宋简体" panose="02000000000000000000" pitchFamily="2" charset="-122"/>
                <a:ea typeface="方正小标宋简体" panose="02000000000000000000" pitchFamily="2" charset="-122"/>
                <a:cs typeface="Arial" pitchFamily="34" charset="0"/>
              </a:rPr>
              <a:t>按编译流程分析：</a:t>
            </a:r>
            <a:endParaRPr lang="en-US" altLang="zh-CN" sz="2400" b="1" kern="1200" dirty="0">
              <a:solidFill>
                <a:srgbClr val="767171"/>
              </a:solidFill>
              <a:latin typeface="方正小标宋简体" panose="02000000000000000000" pitchFamily="2" charset="-122"/>
              <a:ea typeface="方正小标宋简体" panose="02000000000000000000" pitchFamily="2" charset="-122"/>
              <a:cs typeface="Arial" pitchFamily="34" charset="0"/>
            </a:endParaRPr>
          </a:p>
          <a:p>
            <a:pPr lvl="1">
              <a:lnSpc>
                <a:spcPct val="150000"/>
              </a:lnSpc>
            </a:pPr>
            <a:r>
              <a:rPr lang="zh-CN" altLang="en-US" b="1" kern="1200" dirty="0">
                <a:solidFill>
                  <a:srgbClr val="767171"/>
                </a:solidFill>
                <a:latin typeface="方正小标宋简体" panose="02000000000000000000" pitchFamily="2" charset="-122"/>
                <a:ea typeface="方正小标宋简体" panose="02000000000000000000" pitchFamily="2" charset="-122"/>
                <a:cs typeface="Arial" pitchFamily="34" charset="0"/>
              </a:rPr>
              <a:t>依赖关系分析：前端的重要内容</a:t>
            </a:r>
            <a:endParaRPr lang="en-US" altLang="zh-CN" b="1" kern="1200" dirty="0">
              <a:solidFill>
                <a:srgbClr val="767171"/>
              </a:solidFill>
              <a:latin typeface="方正小标宋简体" panose="02000000000000000000" pitchFamily="2" charset="-122"/>
              <a:ea typeface="方正小标宋简体" panose="02000000000000000000" pitchFamily="2" charset="-122"/>
              <a:cs typeface="Arial" pitchFamily="34" charset="0"/>
            </a:endParaRPr>
          </a:p>
          <a:p>
            <a:pPr lvl="1">
              <a:lnSpc>
                <a:spcPct val="150000"/>
              </a:lnSpc>
            </a:pPr>
            <a:r>
              <a:rPr lang="zh-CN" altLang="en-US" b="1" kern="1200" dirty="0">
                <a:solidFill>
                  <a:srgbClr val="767171"/>
                </a:solidFill>
                <a:latin typeface="方正小标宋简体" panose="02000000000000000000" pitchFamily="2" charset="-122"/>
                <a:ea typeface="方正小标宋简体" panose="02000000000000000000" pitchFamily="2" charset="-122"/>
                <a:cs typeface="Arial" pitchFamily="34" charset="0"/>
              </a:rPr>
              <a:t>调度变换：核心部分，目的是获取更好的程序并行性和数据局部性。变换过程是各种循环变换的组合优化过程。</a:t>
            </a:r>
            <a:endParaRPr lang="en-US" altLang="zh-CN" b="1" kern="1200" dirty="0">
              <a:solidFill>
                <a:srgbClr val="767171"/>
              </a:solidFill>
              <a:latin typeface="方正小标宋简体" panose="02000000000000000000" pitchFamily="2" charset="-122"/>
              <a:ea typeface="方正小标宋简体" panose="02000000000000000000" pitchFamily="2" charset="-122"/>
              <a:cs typeface="Arial" pitchFamily="34" charset="0"/>
            </a:endParaRPr>
          </a:p>
          <a:p>
            <a:pPr lvl="1">
              <a:lnSpc>
                <a:spcPct val="150000"/>
              </a:lnSpc>
            </a:pPr>
            <a:r>
              <a:rPr lang="zh-CN" altLang="en-US" b="1" kern="1200" dirty="0">
                <a:solidFill>
                  <a:srgbClr val="767171"/>
                </a:solidFill>
                <a:latin typeface="方正小标宋简体" panose="02000000000000000000" pitchFamily="2" charset="-122"/>
                <a:ea typeface="方正小标宋简体" panose="02000000000000000000" pitchFamily="2" charset="-122"/>
                <a:cs typeface="Arial" pitchFamily="34" charset="0"/>
              </a:rPr>
              <a:t>代码生成：从多面体到抽象语法树的生成</a:t>
            </a:r>
            <a:endParaRPr lang="en-US" altLang="zh-CN" b="1" kern="1200" dirty="0">
              <a:solidFill>
                <a:srgbClr val="767171"/>
              </a:solidFill>
              <a:latin typeface="方正小标宋简体" panose="02000000000000000000" pitchFamily="2" charset="-122"/>
              <a:ea typeface="方正小标宋简体" panose="02000000000000000000" pitchFamily="2" charset="-122"/>
              <a:cs typeface="Arial" pitchFamily="34" charset="0"/>
            </a:endParaRPr>
          </a:p>
          <a:p>
            <a:pPr>
              <a:lnSpc>
                <a:spcPct val="150000"/>
              </a:lnSpc>
            </a:pPr>
            <a:r>
              <a:rPr lang="zh-CN" altLang="en-US" sz="2400" b="1" kern="1200" dirty="0">
                <a:solidFill>
                  <a:srgbClr val="767171"/>
                </a:solidFill>
                <a:latin typeface="方正小标宋简体" panose="02000000000000000000" pitchFamily="2" charset="-122"/>
                <a:ea typeface="方正小标宋简体" panose="02000000000000000000" pitchFamily="2" charset="-122"/>
                <a:cs typeface="Arial" pitchFamily="34" charset="0"/>
              </a:rPr>
              <a:t>除</a:t>
            </a:r>
            <a:r>
              <a:rPr lang="zh-CN" altLang="en-US" sz="2400" b="1" kern="1200" dirty="0">
                <a:solidFill>
                  <a:srgbClr val="767171"/>
                </a:solidFill>
                <a:highlight>
                  <a:srgbClr val="FFFF00"/>
                </a:highlight>
                <a:latin typeface="方正小标宋简体" panose="02000000000000000000" pitchFamily="2" charset="-122"/>
                <a:ea typeface="方正小标宋简体" panose="02000000000000000000" pitchFamily="2" charset="-122"/>
                <a:cs typeface="Arial" pitchFamily="34" charset="0"/>
              </a:rPr>
              <a:t>程序并行性</a:t>
            </a:r>
            <a:r>
              <a:rPr lang="zh-CN" altLang="en-US" sz="2400" b="1" kern="1200" dirty="0">
                <a:solidFill>
                  <a:srgbClr val="767171"/>
                </a:solidFill>
                <a:latin typeface="方正小标宋简体" panose="02000000000000000000" pitchFamily="2" charset="-122"/>
                <a:ea typeface="方正小标宋简体" panose="02000000000000000000" pitchFamily="2" charset="-122"/>
                <a:cs typeface="Arial" pitchFamily="34" charset="0"/>
              </a:rPr>
              <a:t>，还需考虑</a:t>
            </a:r>
            <a:r>
              <a:rPr lang="en-US" altLang="zh-CN" sz="2400" b="1" kern="1200" dirty="0">
                <a:solidFill>
                  <a:srgbClr val="767171"/>
                </a:solidFill>
                <a:highlight>
                  <a:srgbClr val="FFFF00"/>
                </a:highlight>
                <a:latin typeface="方正小标宋简体" panose="02000000000000000000" pitchFamily="2" charset="-122"/>
                <a:ea typeface="方正小标宋简体" panose="02000000000000000000" pitchFamily="2" charset="-122"/>
                <a:cs typeface="Arial" pitchFamily="34" charset="0"/>
              </a:rPr>
              <a:t>[</a:t>
            </a:r>
            <a:r>
              <a:rPr lang="zh-CN" altLang="en-US" sz="2400" b="1" kern="1200" dirty="0">
                <a:solidFill>
                  <a:srgbClr val="767171"/>
                </a:solidFill>
                <a:highlight>
                  <a:srgbClr val="FFFF00"/>
                </a:highlight>
                <a:latin typeface="方正小标宋简体" panose="02000000000000000000" pitchFamily="2" charset="-122"/>
                <a:ea typeface="方正小标宋简体" panose="02000000000000000000" pitchFamily="2" charset="-122"/>
                <a:cs typeface="Arial" pitchFamily="34" charset="0"/>
              </a:rPr>
              <a:t>数据局部性</a:t>
            </a:r>
            <a:r>
              <a:rPr lang="en-US" altLang="zh-CN" sz="2400" b="1" kern="1200" dirty="0">
                <a:solidFill>
                  <a:srgbClr val="767171"/>
                </a:solidFill>
                <a:highlight>
                  <a:srgbClr val="FFFF00"/>
                </a:highlight>
                <a:latin typeface="方正小标宋简体" panose="02000000000000000000" pitchFamily="2" charset="-122"/>
                <a:ea typeface="方正小标宋简体" panose="02000000000000000000" pitchFamily="2" charset="-122"/>
                <a:cs typeface="Arial" pitchFamily="34" charset="0"/>
              </a:rPr>
              <a:t>]</a:t>
            </a:r>
            <a:r>
              <a:rPr lang="zh-CN" altLang="en-US" sz="2400" b="1" kern="1200" dirty="0">
                <a:solidFill>
                  <a:srgbClr val="767171"/>
                </a:solidFill>
                <a:latin typeface="方正小标宋简体" panose="02000000000000000000" pitchFamily="2" charset="-122"/>
                <a:ea typeface="方正小标宋简体" panose="02000000000000000000" pitchFamily="2" charset="-122"/>
                <a:cs typeface="Arial" pitchFamily="34" charset="0"/>
              </a:rPr>
              <a:t>：</a:t>
            </a:r>
            <a:endParaRPr lang="en-US" altLang="zh-CN" sz="2400" b="1" kern="1200" dirty="0">
              <a:solidFill>
                <a:srgbClr val="767171"/>
              </a:solidFill>
              <a:latin typeface="方正小标宋简体" panose="02000000000000000000" pitchFamily="2" charset="-122"/>
              <a:ea typeface="方正小标宋简体" panose="02000000000000000000" pitchFamily="2" charset="-122"/>
              <a:cs typeface="Arial" pitchFamily="34" charset="0"/>
            </a:endParaRPr>
          </a:p>
          <a:p>
            <a:pPr lvl="1">
              <a:lnSpc>
                <a:spcPct val="150000"/>
              </a:lnSpc>
            </a:pPr>
            <a:r>
              <a:rPr lang="zh-CN" altLang="en-US" b="1" kern="1200" dirty="0">
                <a:solidFill>
                  <a:srgbClr val="767171"/>
                </a:solidFill>
                <a:latin typeface="方正小标宋简体" panose="02000000000000000000" pitchFamily="2" charset="-122"/>
                <a:ea typeface="方正小标宋简体" panose="02000000000000000000" pitchFamily="2" charset="-122"/>
                <a:cs typeface="Arial" pitchFamily="34" charset="0"/>
              </a:rPr>
              <a:t>循环分块</a:t>
            </a:r>
            <a:endParaRPr lang="en-US" altLang="zh-CN" b="1" kern="1200" dirty="0">
              <a:solidFill>
                <a:srgbClr val="767171"/>
              </a:solidFill>
              <a:latin typeface="方正小标宋简体" panose="02000000000000000000" pitchFamily="2" charset="-122"/>
              <a:ea typeface="方正小标宋简体" panose="02000000000000000000" pitchFamily="2" charset="-122"/>
              <a:cs typeface="Arial" pitchFamily="34" charset="0"/>
            </a:endParaRPr>
          </a:p>
          <a:p>
            <a:pPr lvl="1">
              <a:lnSpc>
                <a:spcPct val="150000"/>
              </a:lnSpc>
            </a:pPr>
            <a:r>
              <a:rPr lang="zh-CN" altLang="en-US" b="1" kern="1200" dirty="0">
                <a:solidFill>
                  <a:srgbClr val="767171"/>
                </a:solidFill>
                <a:latin typeface="方正小标宋简体" panose="02000000000000000000" pitchFamily="2" charset="-122"/>
                <a:ea typeface="方正小标宋简体" panose="02000000000000000000" pitchFamily="2" charset="-122"/>
                <a:cs typeface="Arial" pitchFamily="34" charset="0"/>
              </a:rPr>
              <a:t>数组压缩</a:t>
            </a:r>
          </a:p>
        </p:txBody>
      </p:sp>
      <p:pic>
        <p:nvPicPr>
          <p:cNvPr id="6" name="图片 4">
            <a:extLst>
              <a:ext uri="{FF2B5EF4-FFF2-40B4-BE49-F238E27FC236}">
                <a16:creationId xmlns:a16="http://schemas.microsoft.com/office/drawing/2014/main" id="{6B23672A-C15D-4B9A-B9BA-A65CF58C91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23">
            <a:extLst>
              <a:ext uri="{FF2B5EF4-FFF2-40B4-BE49-F238E27FC236}">
                <a16:creationId xmlns:a16="http://schemas.microsoft.com/office/drawing/2014/main" id="{DA3F5BFB-D2EA-42C2-8DF3-78759514FAB5}"/>
              </a:ext>
            </a:extLst>
          </p:cNvPr>
          <p:cNvSpPr txBox="1">
            <a:spLocks noChangeArrowheads="1"/>
          </p:cNvSpPr>
          <p:nvPr/>
        </p:nvSpPr>
        <p:spPr bwMode="auto">
          <a:xfrm>
            <a:off x="1981200" y="431512"/>
            <a:ext cx="306846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3200" b="1" dirty="0">
                <a:solidFill>
                  <a:srgbClr val="767171"/>
                </a:solidFill>
                <a:latin typeface="方正小标宋简体" panose="02000000000000000000" pitchFamily="2" charset="-122"/>
                <a:ea typeface="方正小标宋简体" panose="02000000000000000000" pitchFamily="2" charset="-122"/>
                <a:cs typeface="Arial" pitchFamily="34" charset="0"/>
              </a:rPr>
              <a:t>多面体研究方向</a:t>
            </a:r>
          </a:p>
        </p:txBody>
      </p:sp>
    </p:spTree>
    <p:extLst>
      <p:ext uri="{BB962C8B-B14F-4D97-AF65-F5344CB8AC3E}">
        <p14:creationId xmlns:p14="http://schemas.microsoft.com/office/powerpoint/2010/main" val="1881824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图片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矩形 16"/>
          <p:cNvSpPr>
            <a:spLocks noChangeArrowheads="1"/>
          </p:cNvSpPr>
          <p:nvPr/>
        </p:nvSpPr>
        <p:spPr bwMode="auto">
          <a:xfrm>
            <a:off x="3594100" y="2701925"/>
            <a:ext cx="744538" cy="744538"/>
          </a:xfrm>
          <a:prstGeom prst="rect">
            <a:avLst/>
          </a:prstGeom>
          <a:solidFill>
            <a:srgbClr val="2BA8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2772" name="矩形 17"/>
          <p:cNvSpPr>
            <a:spLocks noChangeArrowheads="1"/>
          </p:cNvSpPr>
          <p:nvPr/>
        </p:nvSpPr>
        <p:spPr bwMode="auto">
          <a:xfrm>
            <a:off x="4406900" y="2701925"/>
            <a:ext cx="744538" cy="744538"/>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2773" name="矩形 18"/>
          <p:cNvSpPr>
            <a:spLocks noChangeArrowheads="1"/>
          </p:cNvSpPr>
          <p:nvPr/>
        </p:nvSpPr>
        <p:spPr bwMode="auto">
          <a:xfrm>
            <a:off x="3573463" y="3529013"/>
            <a:ext cx="744537" cy="744537"/>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2774" name="矩形 19"/>
          <p:cNvSpPr>
            <a:spLocks noChangeArrowheads="1"/>
          </p:cNvSpPr>
          <p:nvPr/>
        </p:nvSpPr>
        <p:spPr bwMode="auto">
          <a:xfrm>
            <a:off x="4406900" y="3529013"/>
            <a:ext cx="744538" cy="744537"/>
          </a:xfrm>
          <a:prstGeom prst="rect">
            <a:avLst/>
          </a:prstGeom>
          <a:solidFill>
            <a:srgbClr val="F4BB4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2775" name="文本框 20"/>
          <p:cNvSpPr txBox="1">
            <a:spLocks noChangeArrowheads="1"/>
          </p:cNvSpPr>
          <p:nvPr/>
        </p:nvSpPr>
        <p:spPr bwMode="auto">
          <a:xfrm>
            <a:off x="3573463" y="2701925"/>
            <a:ext cx="155257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9600" b="1">
                <a:solidFill>
                  <a:schemeClr val="bg1"/>
                </a:solidFill>
                <a:latin typeface="Arial" pitchFamily="34" charset="0"/>
                <a:cs typeface="Arial" pitchFamily="34" charset="0"/>
              </a:rPr>
              <a:t>03</a:t>
            </a:r>
            <a:endParaRPr lang="zh-CN" altLang="en-US" sz="9600" b="1">
              <a:solidFill>
                <a:schemeClr val="bg1"/>
              </a:solidFill>
              <a:latin typeface="Arial" pitchFamily="34" charset="0"/>
              <a:cs typeface="Arial" pitchFamily="34" charset="0"/>
            </a:endParaRPr>
          </a:p>
        </p:txBody>
      </p:sp>
      <p:sp>
        <p:nvSpPr>
          <p:cNvPr id="32776" name="文本框 21"/>
          <p:cNvSpPr txBox="1">
            <a:spLocks noChangeArrowheads="1"/>
          </p:cNvSpPr>
          <p:nvPr/>
        </p:nvSpPr>
        <p:spPr bwMode="auto">
          <a:xfrm>
            <a:off x="5216525" y="2725738"/>
            <a:ext cx="492125"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2000">
                <a:solidFill>
                  <a:srgbClr val="767171"/>
                </a:solidFill>
                <a:latin typeface="Arial" pitchFamily="34" charset="0"/>
                <a:cs typeface="Arial" pitchFamily="34" charset="0"/>
              </a:rPr>
              <a:t>PART THREE</a:t>
            </a:r>
            <a:endParaRPr lang="zh-CN" altLang="en-US" sz="2000">
              <a:solidFill>
                <a:srgbClr val="767171"/>
              </a:solidFill>
              <a:latin typeface="Arial" pitchFamily="34" charset="0"/>
              <a:cs typeface="Arial" pitchFamily="34" charset="0"/>
            </a:endParaRPr>
          </a:p>
        </p:txBody>
      </p:sp>
      <p:sp>
        <p:nvSpPr>
          <p:cNvPr id="32777" name="文本框 22"/>
          <p:cNvSpPr txBox="1">
            <a:spLocks noChangeArrowheads="1"/>
          </p:cNvSpPr>
          <p:nvPr/>
        </p:nvSpPr>
        <p:spPr bwMode="auto">
          <a:xfrm>
            <a:off x="6096000" y="2978318"/>
            <a:ext cx="404790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6000" b="1" dirty="0">
                <a:solidFill>
                  <a:srgbClr val="767171"/>
                </a:solidFill>
                <a:latin typeface="Arial" pitchFamily="34" charset="0"/>
                <a:cs typeface="Arial" pitchFamily="34" charset="0"/>
              </a:rPr>
              <a:t>程序并行性</a:t>
            </a:r>
          </a:p>
        </p:txBody>
      </p:sp>
    </p:spTree>
    <p:extLst>
      <p:ext uri="{BB962C8B-B14F-4D97-AF65-F5344CB8AC3E}">
        <p14:creationId xmlns:p14="http://schemas.microsoft.com/office/powerpoint/2010/main" val="1676317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0B5E1A7-A62C-4F22-BE42-D4831C03A1AB}"/>
              </a:ext>
            </a:extLst>
          </p:cNvPr>
          <p:cNvSpPr>
            <a:spLocks noGrp="1"/>
          </p:cNvSpPr>
          <p:nvPr>
            <p:ph idx="1"/>
          </p:nvPr>
        </p:nvSpPr>
        <p:spPr>
          <a:xfrm>
            <a:off x="892233" y="1501906"/>
            <a:ext cx="10515600" cy="4351338"/>
          </a:xfrm>
          <a:ln>
            <a:noFill/>
          </a:ln>
        </p:spPr>
        <p:style>
          <a:lnRef idx="2">
            <a:schemeClr val="dk1"/>
          </a:lnRef>
          <a:fillRef idx="1">
            <a:schemeClr val="lt1"/>
          </a:fillRef>
          <a:effectRef idx="0">
            <a:schemeClr val="dk1"/>
          </a:effectRef>
          <a:fontRef idx="minor">
            <a:schemeClr val="dk1"/>
          </a:fontRef>
        </p:style>
        <p:txBody>
          <a:bodyPr>
            <a:normAutofit/>
          </a:bodyPr>
          <a:lstStyle/>
          <a:p>
            <a:pPr marL="0" indent="0">
              <a:lnSpc>
                <a:spcPct val="100000"/>
              </a:lnSpc>
              <a:buNone/>
            </a:pPr>
            <a:r>
              <a:rPr lang="zh-CN" altLang="en-US" dirty="0"/>
              <a:t>语句实例</a:t>
            </a:r>
            <a:r>
              <a:rPr lang="en-US" altLang="zh-CN" dirty="0"/>
              <a:t>S1</a:t>
            </a:r>
            <a:r>
              <a:rPr lang="zh-CN" altLang="en-US" dirty="0"/>
              <a:t>和</a:t>
            </a:r>
            <a:r>
              <a:rPr lang="en-US" altLang="zh-CN" dirty="0"/>
              <a:t>S2</a:t>
            </a:r>
            <a:r>
              <a:rPr lang="zh-CN" altLang="en-US" dirty="0"/>
              <a:t>存在依赖的必要条件：</a:t>
            </a:r>
            <a:endParaRPr lang="en-US" altLang="zh-CN" dirty="0"/>
          </a:p>
          <a:p>
            <a:pPr marL="514350" indent="-514350">
              <a:lnSpc>
                <a:spcPct val="100000"/>
              </a:lnSpc>
              <a:buFont typeface="+mj-ea"/>
              <a:buAutoNum type="circleNumDbPlain"/>
            </a:pPr>
            <a:r>
              <a:rPr lang="en-US" altLang="zh-CN" dirty="0"/>
              <a:t>S1 </a:t>
            </a:r>
            <a:r>
              <a:rPr lang="zh-CN" altLang="en-US" dirty="0"/>
              <a:t>和</a:t>
            </a:r>
            <a:r>
              <a:rPr lang="en-US" altLang="zh-CN" dirty="0"/>
              <a:t>S2 </a:t>
            </a:r>
            <a:r>
              <a:rPr lang="zh-CN" altLang="en-US" dirty="0"/>
              <a:t>访存同一地址单元</a:t>
            </a:r>
            <a:endParaRPr lang="en-US" altLang="zh-CN" dirty="0"/>
          </a:p>
          <a:p>
            <a:pPr marL="514350" indent="-514350">
              <a:lnSpc>
                <a:spcPct val="100000"/>
              </a:lnSpc>
              <a:buFont typeface="+mj-ea"/>
              <a:buAutoNum type="circleNumDbPlain"/>
            </a:pPr>
            <a:r>
              <a:rPr lang="en-US" altLang="zh-CN" dirty="0"/>
              <a:t>S1 </a:t>
            </a:r>
            <a:r>
              <a:rPr lang="zh-CN" altLang="en-US" dirty="0"/>
              <a:t>和</a:t>
            </a:r>
            <a:r>
              <a:rPr lang="en-US" altLang="zh-CN" dirty="0"/>
              <a:t>S2 </a:t>
            </a:r>
            <a:r>
              <a:rPr lang="zh-CN" altLang="en-US" dirty="0"/>
              <a:t>之中至少有</a:t>
            </a:r>
            <a:r>
              <a:rPr lang="en-US" altLang="zh-CN" dirty="0"/>
              <a:t>1 </a:t>
            </a:r>
            <a:r>
              <a:rPr lang="zh-CN" altLang="en-US" dirty="0"/>
              <a:t>个是向该地址单元写入数据</a:t>
            </a:r>
            <a:endParaRPr lang="en-US" altLang="zh-CN" dirty="0"/>
          </a:p>
          <a:p>
            <a:pPr marL="514350" indent="-514350">
              <a:lnSpc>
                <a:spcPct val="100000"/>
              </a:lnSpc>
              <a:buFont typeface="+mj-ea"/>
              <a:buAutoNum type="circleNumDbPlain"/>
            </a:pPr>
            <a:r>
              <a:rPr lang="zh-CN" altLang="en-US" dirty="0"/>
              <a:t>存在一条从</a:t>
            </a:r>
            <a:r>
              <a:rPr lang="en-US" altLang="zh-CN" dirty="0"/>
              <a:t>S1 </a:t>
            </a:r>
            <a:r>
              <a:rPr lang="zh-CN" altLang="en-US" dirty="0"/>
              <a:t>到</a:t>
            </a:r>
            <a:r>
              <a:rPr lang="en-US" altLang="zh-CN" dirty="0"/>
              <a:t>S2 </a:t>
            </a:r>
            <a:r>
              <a:rPr lang="zh-CN" altLang="en-US" dirty="0"/>
              <a:t>的程序执行路径</a:t>
            </a:r>
            <a:endParaRPr lang="en-US" altLang="zh-CN" dirty="0"/>
          </a:p>
          <a:p>
            <a:pPr marL="514350" indent="-514350">
              <a:lnSpc>
                <a:spcPct val="100000"/>
              </a:lnSpc>
              <a:buFont typeface="+mj-ea"/>
              <a:buAutoNum type="circleNumDbPlain"/>
            </a:pPr>
            <a:r>
              <a:rPr lang="en-US" altLang="zh-CN" dirty="0"/>
              <a:t>S1 </a:t>
            </a:r>
            <a:r>
              <a:rPr lang="zh-CN" altLang="en-US" dirty="0"/>
              <a:t>是所有满足前面</a:t>
            </a:r>
            <a:r>
              <a:rPr lang="en-US" altLang="zh-CN" dirty="0"/>
              <a:t>3</a:t>
            </a:r>
            <a:r>
              <a:rPr lang="zh-CN" altLang="en-US" dirty="0"/>
              <a:t>个条件中程序执行路径上离</a:t>
            </a:r>
            <a:r>
              <a:rPr lang="en-US" altLang="zh-CN" dirty="0"/>
              <a:t>S2 </a:t>
            </a:r>
            <a:r>
              <a:rPr lang="zh-CN" altLang="en-US" dirty="0"/>
              <a:t>最近的一个语句实例</a:t>
            </a:r>
            <a:endParaRPr lang="en-US" altLang="zh-CN" dirty="0"/>
          </a:p>
          <a:p>
            <a:pPr marL="0" indent="0">
              <a:lnSpc>
                <a:spcPct val="100000"/>
              </a:lnSpc>
              <a:buNone/>
            </a:pPr>
            <a:r>
              <a:rPr lang="zh-CN" altLang="en-US" dirty="0"/>
              <a:t>这种将依赖关系的分析结果从语句精确到语句实例的方法被称为数据流分析</a:t>
            </a:r>
            <a:r>
              <a:rPr lang="en-US" altLang="zh-CN" dirty="0"/>
              <a:t>.</a:t>
            </a:r>
            <a:endParaRPr lang="zh-CN" altLang="en-US" dirty="0"/>
          </a:p>
        </p:txBody>
      </p:sp>
      <p:pic>
        <p:nvPicPr>
          <p:cNvPr id="4" name="图片 4">
            <a:extLst>
              <a:ext uri="{FF2B5EF4-FFF2-40B4-BE49-F238E27FC236}">
                <a16:creationId xmlns:a16="http://schemas.microsoft.com/office/drawing/2014/main" id="{480B7936-96EC-451D-A001-C96F33648C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23">
            <a:extLst>
              <a:ext uri="{FF2B5EF4-FFF2-40B4-BE49-F238E27FC236}">
                <a16:creationId xmlns:a16="http://schemas.microsoft.com/office/drawing/2014/main" id="{ED768552-9462-41C4-B98A-176C406AF0CB}"/>
              </a:ext>
            </a:extLst>
          </p:cNvPr>
          <p:cNvSpPr txBox="1">
            <a:spLocks noChangeArrowheads="1"/>
          </p:cNvSpPr>
          <p:nvPr/>
        </p:nvSpPr>
        <p:spPr bwMode="auto">
          <a:xfrm>
            <a:off x="1981200" y="431512"/>
            <a:ext cx="512832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3200" b="1" dirty="0">
                <a:solidFill>
                  <a:srgbClr val="767171"/>
                </a:solidFill>
                <a:latin typeface="方正小标宋简体" panose="02000000000000000000" pitchFamily="2" charset="-122"/>
                <a:ea typeface="方正小标宋简体" panose="02000000000000000000" pitchFamily="2" charset="-122"/>
                <a:cs typeface="Arial" pitchFamily="34" charset="0"/>
              </a:rPr>
              <a:t>程序并行性</a:t>
            </a:r>
            <a:r>
              <a:rPr lang="en-US" altLang="zh-CN" sz="3200" b="1" dirty="0">
                <a:solidFill>
                  <a:srgbClr val="767171"/>
                </a:solidFill>
                <a:latin typeface="方正小标宋简体" panose="02000000000000000000" pitchFamily="2" charset="-122"/>
                <a:ea typeface="方正小标宋简体" panose="02000000000000000000" pitchFamily="2" charset="-122"/>
                <a:cs typeface="Arial" pitchFamily="34" charset="0"/>
              </a:rPr>
              <a:t>—</a:t>
            </a:r>
            <a:r>
              <a:rPr lang="zh-CN" altLang="en-US" sz="3200" b="1" dirty="0">
                <a:solidFill>
                  <a:srgbClr val="767171"/>
                </a:solidFill>
                <a:latin typeface="方正小标宋简体" panose="02000000000000000000" pitchFamily="2" charset="-122"/>
                <a:ea typeface="方正小标宋简体" panose="02000000000000000000" pitchFamily="2" charset="-122"/>
                <a:cs typeface="Arial" pitchFamily="34" charset="0"/>
              </a:rPr>
              <a:t>依赖关系分析</a:t>
            </a:r>
          </a:p>
        </p:txBody>
      </p:sp>
    </p:spTree>
    <p:extLst>
      <p:ext uri="{BB962C8B-B14F-4D97-AF65-F5344CB8AC3E}">
        <p14:creationId xmlns:p14="http://schemas.microsoft.com/office/powerpoint/2010/main" val="1170820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0B5E1A7-A62C-4F22-BE42-D4831C03A1AB}"/>
              </a:ext>
            </a:extLst>
          </p:cNvPr>
          <p:cNvSpPr>
            <a:spLocks noGrp="1"/>
          </p:cNvSpPr>
          <p:nvPr>
            <p:ph idx="1"/>
          </p:nvPr>
        </p:nvSpPr>
        <p:spPr>
          <a:xfrm>
            <a:off x="304875" y="1694672"/>
            <a:ext cx="3424523" cy="4127437"/>
          </a:xfrm>
          <a:ln>
            <a:noFill/>
          </a:ln>
        </p:spPr>
        <p:style>
          <a:lnRef idx="2">
            <a:schemeClr val="dk1"/>
          </a:lnRef>
          <a:fillRef idx="1">
            <a:schemeClr val="lt1"/>
          </a:fillRef>
          <a:effectRef idx="0">
            <a:schemeClr val="dk1"/>
          </a:effectRef>
          <a:fontRef idx="minor">
            <a:schemeClr val="dk1"/>
          </a:fontRef>
        </p:style>
        <p:txBody>
          <a:bodyPr>
            <a:normAutofit fontScale="25000" lnSpcReduction="20000"/>
          </a:bodyPr>
          <a:lstStyle/>
          <a:p>
            <a:pPr marL="0" indent="0">
              <a:lnSpc>
                <a:spcPct val="100000"/>
              </a:lnSpc>
              <a:buNone/>
            </a:pPr>
            <a:endParaRPr lang="en-US" altLang="zh-CN" sz="10400" dirty="0"/>
          </a:p>
          <a:p>
            <a:pPr marL="0" indent="0">
              <a:lnSpc>
                <a:spcPct val="100000"/>
              </a:lnSpc>
              <a:buNone/>
            </a:pPr>
            <a:r>
              <a:rPr lang="zh-CN" altLang="en-US" sz="10400" dirty="0"/>
              <a:t>        调度变换是指在满足依赖关系的前提下</a:t>
            </a:r>
            <a:r>
              <a:rPr lang="en-US" altLang="zh-CN" sz="10400" dirty="0"/>
              <a:t>,</a:t>
            </a:r>
            <a:r>
              <a:rPr lang="zh-CN" altLang="en-US" sz="10400" dirty="0"/>
              <a:t>将一种调度转换成另外一种调度的过程。</a:t>
            </a:r>
            <a:endParaRPr lang="en-US" altLang="zh-CN" sz="10400" dirty="0"/>
          </a:p>
          <a:p>
            <a:pPr marL="514350" indent="-514350">
              <a:lnSpc>
                <a:spcPct val="100000"/>
              </a:lnSpc>
              <a:buFont typeface="+mj-lt"/>
              <a:buAutoNum type="arabicPeriod"/>
            </a:pPr>
            <a:r>
              <a:rPr lang="en-US" altLang="zh-CN" sz="10400" dirty="0" err="1"/>
              <a:t>Feautrier</a:t>
            </a:r>
            <a:r>
              <a:rPr lang="zh-CN" altLang="en-US" sz="10400" dirty="0"/>
              <a:t>算法</a:t>
            </a:r>
          </a:p>
          <a:p>
            <a:pPr marL="514350" indent="-514350">
              <a:lnSpc>
                <a:spcPct val="100000"/>
              </a:lnSpc>
              <a:buFont typeface="+mj-lt"/>
              <a:buAutoNum type="arabicPeriod"/>
            </a:pPr>
            <a:r>
              <a:rPr lang="zh-CN" altLang="en-US" sz="10400" dirty="0"/>
              <a:t>基于划分平面的调度算法</a:t>
            </a:r>
          </a:p>
          <a:p>
            <a:pPr marL="514350" indent="-514350">
              <a:lnSpc>
                <a:spcPct val="100000"/>
              </a:lnSpc>
              <a:buFont typeface="+mj-lt"/>
              <a:buAutoNum type="arabicPeriod"/>
            </a:pPr>
            <a:r>
              <a:rPr lang="zh-CN" altLang="en-US" sz="10400" dirty="0"/>
              <a:t>基于代价模型的调度算法</a:t>
            </a:r>
            <a:r>
              <a:rPr lang="en-US" altLang="zh-CN" sz="10400" dirty="0"/>
              <a:t>—Pluto</a:t>
            </a:r>
            <a:r>
              <a:rPr lang="zh-CN" altLang="en-US" sz="10400" dirty="0"/>
              <a:t>算法</a:t>
            </a:r>
          </a:p>
          <a:p>
            <a:pPr marL="0" indent="0">
              <a:lnSpc>
                <a:spcPct val="100000"/>
              </a:lnSpc>
              <a:buNone/>
            </a:pPr>
            <a:endParaRPr lang="en-US" altLang="zh-CN" dirty="0"/>
          </a:p>
          <a:p>
            <a:pPr marL="0" indent="0">
              <a:lnSpc>
                <a:spcPct val="100000"/>
              </a:lnSpc>
              <a:buNone/>
            </a:pPr>
            <a:endParaRPr lang="en-US" altLang="zh-CN" dirty="0"/>
          </a:p>
          <a:p>
            <a:pPr marL="0" indent="0">
              <a:lnSpc>
                <a:spcPct val="100000"/>
              </a:lnSpc>
              <a:buNone/>
            </a:pPr>
            <a:endParaRPr lang="zh-CN" altLang="en-US" dirty="0"/>
          </a:p>
        </p:txBody>
      </p:sp>
      <p:pic>
        <p:nvPicPr>
          <p:cNvPr id="4" name="图片 3">
            <a:extLst>
              <a:ext uri="{FF2B5EF4-FFF2-40B4-BE49-F238E27FC236}">
                <a16:creationId xmlns:a16="http://schemas.microsoft.com/office/drawing/2014/main" id="{086D4980-B3BC-4906-9432-99590ED09394}"/>
              </a:ext>
            </a:extLst>
          </p:cNvPr>
          <p:cNvPicPr>
            <a:picLocks noChangeAspect="1"/>
          </p:cNvPicPr>
          <p:nvPr/>
        </p:nvPicPr>
        <p:blipFill rotWithShape="1">
          <a:blip r:embed="rId2"/>
          <a:srcRect t="3942"/>
          <a:stretch/>
        </p:blipFill>
        <p:spPr>
          <a:xfrm>
            <a:off x="3811565" y="2135246"/>
            <a:ext cx="8341567" cy="3976365"/>
          </a:xfrm>
          <a:prstGeom prst="rect">
            <a:avLst/>
          </a:prstGeom>
        </p:spPr>
      </p:pic>
      <p:pic>
        <p:nvPicPr>
          <p:cNvPr id="5" name="图片 4">
            <a:extLst>
              <a:ext uri="{FF2B5EF4-FFF2-40B4-BE49-F238E27FC236}">
                <a16:creationId xmlns:a16="http://schemas.microsoft.com/office/drawing/2014/main" id="{404C8CF1-F91A-4048-9466-79DC277A7D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23">
            <a:extLst>
              <a:ext uri="{FF2B5EF4-FFF2-40B4-BE49-F238E27FC236}">
                <a16:creationId xmlns:a16="http://schemas.microsoft.com/office/drawing/2014/main" id="{5D2A87BA-08A4-4D81-98B0-CA4C551A4A7D}"/>
              </a:ext>
            </a:extLst>
          </p:cNvPr>
          <p:cNvSpPr txBox="1">
            <a:spLocks noChangeArrowheads="1"/>
          </p:cNvSpPr>
          <p:nvPr/>
        </p:nvSpPr>
        <p:spPr bwMode="auto">
          <a:xfrm>
            <a:off x="1981200" y="431512"/>
            <a:ext cx="430438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3200" b="1" dirty="0">
                <a:solidFill>
                  <a:srgbClr val="767171"/>
                </a:solidFill>
                <a:latin typeface="方正小标宋简体" panose="02000000000000000000" pitchFamily="2" charset="-122"/>
                <a:ea typeface="方正小标宋简体" panose="02000000000000000000" pitchFamily="2" charset="-122"/>
                <a:cs typeface="Arial" pitchFamily="34" charset="0"/>
              </a:rPr>
              <a:t>程序并行性</a:t>
            </a:r>
            <a:r>
              <a:rPr lang="en-US" altLang="zh-CN" sz="3200" b="1" dirty="0">
                <a:solidFill>
                  <a:srgbClr val="767171"/>
                </a:solidFill>
                <a:latin typeface="方正小标宋简体" panose="02000000000000000000" pitchFamily="2" charset="-122"/>
                <a:ea typeface="方正小标宋简体" panose="02000000000000000000" pitchFamily="2" charset="-122"/>
                <a:cs typeface="Arial" pitchFamily="34" charset="0"/>
              </a:rPr>
              <a:t>—</a:t>
            </a:r>
            <a:r>
              <a:rPr lang="zh-CN" altLang="en-US" sz="3200" b="1" dirty="0">
                <a:solidFill>
                  <a:srgbClr val="767171"/>
                </a:solidFill>
                <a:latin typeface="方正小标宋简体" panose="02000000000000000000" pitchFamily="2" charset="-122"/>
                <a:ea typeface="方正小标宋简体" panose="02000000000000000000" pitchFamily="2" charset="-122"/>
                <a:cs typeface="Arial" pitchFamily="34" charset="0"/>
              </a:rPr>
              <a:t>调度变换</a:t>
            </a:r>
          </a:p>
        </p:txBody>
      </p:sp>
    </p:spTree>
    <p:extLst>
      <p:ext uri="{BB962C8B-B14F-4D97-AF65-F5344CB8AC3E}">
        <p14:creationId xmlns:p14="http://schemas.microsoft.com/office/powerpoint/2010/main" val="2482162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0B5E1A7-A62C-4F22-BE42-D4831C03A1AB}"/>
              </a:ext>
            </a:extLst>
          </p:cNvPr>
          <p:cNvSpPr>
            <a:spLocks noGrp="1"/>
          </p:cNvSpPr>
          <p:nvPr>
            <p:ph idx="1"/>
          </p:nvPr>
        </p:nvSpPr>
        <p:spPr>
          <a:xfrm>
            <a:off x="906354" y="1564368"/>
            <a:ext cx="10515600" cy="4351338"/>
          </a:xfrm>
          <a:ln>
            <a:noFill/>
          </a:ln>
        </p:spPr>
        <p:style>
          <a:lnRef idx="2">
            <a:schemeClr val="dk1"/>
          </a:lnRef>
          <a:fillRef idx="1">
            <a:schemeClr val="lt1"/>
          </a:fillRef>
          <a:effectRef idx="0">
            <a:schemeClr val="dk1"/>
          </a:effectRef>
          <a:fontRef idx="minor">
            <a:schemeClr val="dk1"/>
          </a:fontRef>
        </p:style>
        <p:txBody>
          <a:bodyPr>
            <a:normAutofit/>
          </a:bodyPr>
          <a:lstStyle/>
          <a:p>
            <a:pPr marL="0" indent="0">
              <a:lnSpc>
                <a:spcPct val="100000"/>
              </a:lnSpc>
              <a:buNone/>
            </a:pPr>
            <a:r>
              <a:rPr lang="zh-CN" altLang="en-US" dirty="0"/>
              <a:t>是多面体编译技术面向不同目标平台实现优化的依据</a:t>
            </a:r>
            <a:endParaRPr lang="en-US" altLang="zh-CN" dirty="0"/>
          </a:p>
          <a:p>
            <a:pPr marL="0" indent="0">
              <a:lnSpc>
                <a:spcPct val="100000"/>
              </a:lnSpc>
              <a:buNone/>
            </a:pPr>
            <a:r>
              <a:rPr lang="zh-CN" altLang="en-US" dirty="0"/>
              <a:t>输入：调度变换阶段生成的调度、程序原有的迭代空间</a:t>
            </a:r>
            <a:endParaRPr lang="en-US" altLang="zh-CN" dirty="0"/>
          </a:p>
          <a:p>
            <a:pPr marL="0" indent="0">
              <a:lnSpc>
                <a:spcPct val="100000"/>
              </a:lnSpc>
              <a:buNone/>
            </a:pPr>
            <a:r>
              <a:rPr lang="zh-CN" altLang="en-US" dirty="0"/>
              <a:t>输出：抽象语法树</a:t>
            </a:r>
            <a:endParaRPr lang="en-US" altLang="zh-CN" dirty="0"/>
          </a:p>
          <a:p>
            <a:pPr marL="0" indent="0">
              <a:lnSpc>
                <a:spcPct val="100000"/>
              </a:lnSpc>
              <a:buNone/>
            </a:pPr>
            <a:r>
              <a:rPr lang="zh-CN" altLang="en-US" dirty="0"/>
              <a:t>核心问题：如何生成每个循环的边界以及如何生成每个控制流的判定条件</a:t>
            </a:r>
            <a:endParaRPr lang="en-US" altLang="zh-CN" dirty="0"/>
          </a:p>
          <a:p>
            <a:pPr marL="0" indent="0">
              <a:lnSpc>
                <a:spcPct val="100000"/>
              </a:lnSpc>
              <a:buNone/>
            </a:pPr>
            <a:r>
              <a:rPr lang="zh-CN" altLang="en-US" dirty="0"/>
              <a:t>两种方法：</a:t>
            </a:r>
            <a:endParaRPr lang="en-US" altLang="zh-CN" dirty="0"/>
          </a:p>
          <a:p>
            <a:pPr marL="514350" indent="-514350">
              <a:lnSpc>
                <a:spcPct val="100000"/>
              </a:lnSpc>
              <a:buFont typeface="+mj-ea"/>
              <a:buAutoNum type="circleNumDbPlain"/>
            </a:pPr>
            <a:r>
              <a:rPr lang="zh-CN" altLang="en-US" dirty="0"/>
              <a:t>聚合代码生成方法</a:t>
            </a:r>
            <a:endParaRPr lang="en-US" altLang="zh-CN" dirty="0"/>
          </a:p>
          <a:p>
            <a:pPr marL="514350" indent="-514350">
              <a:lnSpc>
                <a:spcPct val="100000"/>
              </a:lnSpc>
              <a:buFont typeface="+mj-ea"/>
              <a:buAutoNum type="circleNumDbPlain"/>
            </a:pPr>
            <a:r>
              <a:rPr lang="zh-CN" altLang="en-US" dirty="0"/>
              <a:t>分割代码生成方法</a:t>
            </a:r>
          </a:p>
        </p:txBody>
      </p:sp>
      <p:pic>
        <p:nvPicPr>
          <p:cNvPr id="4" name="图片 4">
            <a:extLst>
              <a:ext uri="{FF2B5EF4-FFF2-40B4-BE49-F238E27FC236}">
                <a16:creationId xmlns:a16="http://schemas.microsoft.com/office/drawing/2014/main" id="{91205491-07FB-4891-9034-072B721CCF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23">
            <a:extLst>
              <a:ext uri="{FF2B5EF4-FFF2-40B4-BE49-F238E27FC236}">
                <a16:creationId xmlns:a16="http://schemas.microsoft.com/office/drawing/2014/main" id="{9ECF65FE-8CD3-4D5C-9708-32CAF9E4C3C8}"/>
              </a:ext>
            </a:extLst>
          </p:cNvPr>
          <p:cNvSpPr txBox="1">
            <a:spLocks noChangeArrowheads="1"/>
          </p:cNvSpPr>
          <p:nvPr/>
        </p:nvSpPr>
        <p:spPr bwMode="auto">
          <a:xfrm>
            <a:off x="1981200" y="431512"/>
            <a:ext cx="430438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3200" b="1" dirty="0">
                <a:solidFill>
                  <a:srgbClr val="767171"/>
                </a:solidFill>
                <a:latin typeface="方正小标宋简体" panose="02000000000000000000" pitchFamily="2" charset="-122"/>
                <a:ea typeface="方正小标宋简体" panose="02000000000000000000" pitchFamily="2" charset="-122"/>
                <a:cs typeface="Arial" pitchFamily="34" charset="0"/>
              </a:rPr>
              <a:t>程序并行性</a:t>
            </a:r>
            <a:r>
              <a:rPr lang="en-US" altLang="zh-CN" sz="3200" b="1" dirty="0">
                <a:solidFill>
                  <a:srgbClr val="767171"/>
                </a:solidFill>
                <a:latin typeface="方正小标宋简体" panose="02000000000000000000" pitchFamily="2" charset="-122"/>
                <a:ea typeface="方正小标宋简体" panose="02000000000000000000" pitchFamily="2" charset="-122"/>
                <a:cs typeface="Arial" pitchFamily="34" charset="0"/>
              </a:rPr>
              <a:t>—</a:t>
            </a:r>
            <a:r>
              <a:rPr lang="zh-CN" altLang="en-US" sz="3200" b="1" dirty="0">
                <a:solidFill>
                  <a:srgbClr val="767171"/>
                </a:solidFill>
                <a:latin typeface="方正小标宋简体" panose="02000000000000000000" pitchFamily="2" charset="-122"/>
                <a:ea typeface="方正小标宋简体" panose="02000000000000000000" pitchFamily="2" charset="-122"/>
                <a:cs typeface="Arial" pitchFamily="34" charset="0"/>
              </a:rPr>
              <a:t>代码生成</a:t>
            </a:r>
          </a:p>
        </p:txBody>
      </p:sp>
    </p:spTree>
    <p:extLst>
      <p:ext uri="{BB962C8B-B14F-4D97-AF65-F5344CB8AC3E}">
        <p14:creationId xmlns:p14="http://schemas.microsoft.com/office/powerpoint/2010/main" val="3626825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C4D8E837-0D00-4D05-832A-121E20C9EE7D}"/>
              </a:ext>
            </a:extLst>
          </p:cNvPr>
          <p:cNvPicPr>
            <a:picLocks noChangeAspect="1"/>
          </p:cNvPicPr>
          <p:nvPr/>
        </p:nvPicPr>
        <p:blipFill>
          <a:blip r:embed="rId2"/>
          <a:stretch>
            <a:fillRect/>
          </a:stretch>
        </p:blipFill>
        <p:spPr>
          <a:xfrm>
            <a:off x="0" y="1690688"/>
            <a:ext cx="9421423" cy="4171950"/>
          </a:xfrm>
          <a:prstGeom prst="rect">
            <a:avLst/>
          </a:prstGeom>
        </p:spPr>
      </p:pic>
      <p:sp>
        <p:nvSpPr>
          <p:cNvPr id="7" name="文本框 6">
            <a:extLst>
              <a:ext uri="{FF2B5EF4-FFF2-40B4-BE49-F238E27FC236}">
                <a16:creationId xmlns:a16="http://schemas.microsoft.com/office/drawing/2014/main" id="{C7CB72A1-B6C9-4835-88FE-1ABE9EF59A68}"/>
              </a:ext>
            </a:extLst>
          </p:cNvPr>
          <p:cNvSpPr txBox="1"/>
          <p:nvPr/>
        </p:nvSpPr>
        <p:spPr>
          <a:xfrm>
            <a:off x="8844562" y="2644170"/>
            <a:ext cx="3086100" cy="1569660"/>
          </a:xfrm>
          <a:prstGeom prst="rect">
            <a:avLst/>
          </a:prstGeom>
          <a:noFill/>
        </p:spPr>
        <p:txBody>
          <a:bodyPr wrap="square" rtlCol="0">
            <a:spAutoFit/>
          </a:bodyPr>
          <a:lstStyle/>
          <a:p>
            <a:pPr marL="285750" indent="-285750" algn="l">
              <a:buFont typeface="Arial" panose="020B0604020202020204" pitchFamily="34" charset="0"/>
              <a:buChar char="•"/>
            </a:pPr>
            <a:r>
              <a:rPr lang="zh-CN" altLang="en-US" sz="2400" b="0" i="0" u="none" strike="noStrike" baseline="0" dirty="0">
                <a:solidFill>
                  <a:srgbClr val="FF0000"/>
                </a:solidFill>
                <a:latin typeface="宋体" panose="02010600030101010101" pitchFamily="2" charset="-122"/>
                <a:ea typeface="宋体" panose="02010600030101010101" pitchFamily="2" charset="-122"/>
              </a:rPr>
              <a:t>红色</a:t>
            </a:r>
            <a:r>
              <a:rPr lang="zh-CN" altLang="en-US" sz="2400" b="0" i="0" u="none" strike="noStrike" baseline="0" dirty="0">
                <a:latin typeface="宋体" panose="02010600030101010101" pitchFamily="2" charset="-122"/>
                <a:ea typeface="宋体" panose="02010600030101010101" pitchFamily="2" charset="-122"/>
              </a:rPr>
              <a:t>正方形代表语句</a:t>
            </a:r>
            <a:r>
              <a:rPr lang="en-US" altLang="zh-CN" sz="2400" b="0" i="1" u="none" strike="noStrike" baseline="0" dirty="0">
                <a:latin typeface="Times New Roman" panose="02020603050405020304" pitchFamily="18" charset="0"/>
                <a:ea typeface="宋体" panose="02010600030101010101" pitchFamily="2" charset="-122"/>
              </a:rPr>
              <a:t>S</a:t>
            </a:r>
            <a:r>
              <a:rPr lang="en-US" altLang="zh-CN" sz="2400" b="0" i="0" u="none" strike="noStrike" baseline="0" dirty="0">
                <a:latin typeface="TimesNewRomanPSMT"/>
                <a:ea typeface="宋体" panose="02010600030101010101" pitchFamily="2" charset="-122"/>
              </a:rPr>
              <a:t>1 </a:t>
            </a:r>
            <a:r>
              <a:rPr lang="zh-CN" altLang="en-US" sz="2400" b="0" i="0" u="none" strike="noStrike" baseline="0" dirty="0">
                <a:latin typeface="宋体" panose="02010600030101010101" pitchFamily="2" charset="-122"/>
                <a:ea typeface="宋体" panose="02010600030101010101" pitchFamily="2" charset="-122"/>
              </a:rPr>
              <a:t>的所有迭代</a:t>
            </a:r>
            <a:endParaRPr lang="en-US" altLang="zh-CN" sz="2400" b="0" i="0" u="none" strike="noStrike" baseline="0" dirty="0">
              <a:latin typeface="TimesNewRomanPSMT"/>
              <a:ea typeface="宋体" panose="02010600030101010101" pitchFamily="2" charset="-122"/>
            </a:endParaRPr>
          </a:p>
          <a:p>
            <a:pPr marL="285750" indent="-285750" algn="l">
              <a:buFont typeface="Arial" panose="020B0604020202020204" pitchFamily="34" charset="0"/>
              <a:buChar char="•"/>
            </a:pPr>
            <a:r>
              <a:rPr lang="zh-CN" altLang="en-US" sz="2400" b="0" i="0" u="none" strike="noStrike" baseline="0" dirty="0">
                <a:solidFill>
                  <a:schemeClr val="accent1"/>
                </a:solidFill>
                <a:latin typeface="宋体" panose="02010600030101010101" pitchFamily="2" charset="-122"/>
                <a:ea typeface="宋体" panose="02010600030101010101" pitchFamily="2" charset="-122"/>
              </a:rPr>
              <a:t>蓝色</a:t>
            </a:r>
            <a:r>
              <a:rPr lang="zh-CN" altLang="en-US" sz="2400" b="0" i="0" u="none" strike="noStrike" baseline="0" dirty="0">
                <a:latin typeface="宋体" panose="02010600030101010101" pitchFamily="2" charset="-122"/>
                <a:ea typeface="宋体" panose="02010600030101010101" pitchFamily="2" charset="-122"/>
              </a:rPr>
              <a:t>圆形代表语句</a:t>
            </a:r>
            <a:r>
              <a:rPr lang="en-US" altLang="zh-CN" sz="2400" b="0" i="1" u="none" strike="noStrike" baseline="0" dirty="0">
                <a:latin typeface="Times New Roman" panose="02020603050405020304" pitchFamily="18" charset="0"/>
                <a:ea typeface="宋体" panose="02010600030101010101" pitchFamily="2" charset="-122"/>
              </a:rPr>
              <a:t>S</a:t>
            </a:r>
            <a:r>
              <a:rPr lang="en-US" altLang="zh-CN" sz="2400" b="0" i="0" u="none" strike="noStrike" baseline="0" dirty="0">
                <a:latin typeface="TimesNewRomanPSMT"/>
                <a:ea typeface="宋体" panose="02010600030101010101" pitchFamily="2" charset="-122"/>
              </a:rPr>
              <a:t>2 </a:t>
            </a:r>
            <a:r>
              <a:rPr lang="zh-CN" altLang="en-US" sz="2400" b="0" i="0" u="none" strike="noStrike" baseline="0" dirty="0">
                <a:latin typeface="宋体" panose="02010600030101010101" pitchFamily="2" charset="-122"/>
                <a:ea typeface="宋体" panose="02010600030101010101" pitchFamily="2" charset="-122"/>
              </a:rPr>
              <a:t>的所有迭代</a:t>
            </a:r>
            <a:endParaRPr lang="zh-CN" altLang="en-US" sz="2400" dirty="0"/>
          </a:p>
        </p:txBody>
      </p:sp>
      <p:pic>
        <p:nvPicPr>
          <p:cNvPr id="5" name="图片 4">
            <a:extLst>
              <a:ext uri="{FF2B5EF4-FFF2-40B4-BE49-F238E27FC236}">
                <a16:creationId xmlns:a16="http://schemas.microsoft.com/office/drawing/2014/main" id="{FE09C91A-74C6-49E4-A96D-9C0A76D909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23">
            <a:extLst>
              <a:ext uri="{FF2B5EF4-FFF2-40B4-BE49-F238E27FC236}">
                <a16:creationId xmlns:a16="http://schemas.microsoft.com/office/drawing/2014/main" id="{D77D0A96-4432-4D7D-9F8F-23642433DBDD}"/>
              </a:ext>
            </a:extLst>
          </p:cNvPr>
          <p:cNvSpPr txBox="1">
            <a:spLocks noChangeArrowheads="1"/>
          </p:cNvSpPr>
          <p:nvPr/>
        </p:nvSpPr>
        <p:spPr bwMode="auto">
          <a:xfrm>
            <a:off x="1981200" y="431512"/>
            <a:ext cx="471635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3200" b="1" dirty="0">
                <a:solidFill>
                  <a:srgbClr val="767171"/>
                </a:solidFill>
                <a:latin typeface="方正小标宋简体" panose="02000000000000000000" pitchFamily="2" charset="-122"/>
                <a:ea typeface="方正小标宋简体" panose="02000000000000000000" pitchFamily="2" charset="-122"/>
                <a:cs typeface="Arial" pitchFamily="34" charset="0"/>
              </a:rPr>
              <a:t>程序并行性</a:t>
            </a:r>
            <a:r>
              <a:rPr lang="en-US" altLang="zh-CN" sz="3200" b="1" dirty="0">
                <a:solidFill>
                  <a:srgbClr val="767171"/>
                </a:solidFill>
                <a:latin typeface="方正小标宋简体" panose="02000000000000000000" pitchFamily="2" charset="-122"/>
                <a:ea typeface="方正小标宋简体" panose="02000000000000000000" pitchFamily="2" charset="-122"/>
                <a:cs typeface="Arial" pitchFamily="34" charset="0"/>
              </a:rPr>
              <a:t>——</a:t>
            </a:r>
            <a:r>
              <a:rPr lang="zh-CN" altLang="en-US" sz="3200" b="1" dirty="0">
                <a:solidFill>
                  <a:srgbClr val="767171"/>
                </a:solidFill>
                <a:latin typeface="方正小标宋简体" panose="02000000000000000000" pitchFamily="2" charset="-122"/>
                <a:ea typeface="方正小标宋简体" panose="02000000000000000000" pitchFamily="2" charset="-122"/>
                <a:cs typeface="Arial" pitchFamily="34" charset="0"/>
              </a:rPr>
              <a:t>代码生成</a:t>
            </a:r>
          </a:p>
        </p:txBody>
      </p:sp>
    </p:spTree>
    <p:extLst>
      <p:ext uri="{BB962C8B-B14F-4D97-AF65-F5344CB8AC3E}">
        <p14:creationId xmlns:p14="http://schemas.microsoft.com/office/powerpoint/2010/main" val="1661958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图片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矩形 16"/>
          <p:cNvSpPr>
            <a:spLocks noChangeArrowheads="1"/>
          </p:cNvSpPr>
          <p:nvPr/>
        </p:nvSpPr>
        <p:spPr bwMode="auto">
          <a:xfrm>
            <a:off x="3594100" y="2701925"/>
            <a:ext cx="744538" cy="744538"/>
          </a:xfrm>
          <a:prstGeom prst="rect">
            <a:avLst/>
          </a:prstGeom>
          <a:solidFill>
            <a:srgbClr val="2BA8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1988" name="矩形 17"/>
          <p:cNvSpPr>
            <a:spLocks noChangeArrowheads="1"/>
          </p:cNvSpPr>
          <p:nvPr/>
        </p:nvSpPr>
        <p:spPr bwMode="auto">
          <a:xfrm>
            <a:off x="4406900" y="2701925"/>
            <a:ext cx="744538" cy="744538"/>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1989" name="矩形 18"/>
          <p:cNvSpPr>
            <a:spLocks noChangeArrowheads="1"/>
          </p:cNvSpPr>
          <p:nvPr/>
        </p:nvSpPr>
        <p:spPr bwMode="auto">
          <a:xfrm>
            <a:off x="3573463" y="3529013"/>
            <a:ext cx="744537" cy="744537"/>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1990" name="矩形 19"/>
          <p:cNvSpPr>
            <a:spLocks noChangeArrowheads="1"/>
          </p:cNvSpPr>
          <p:nvPr/>
        </p:nvSpPr>
        <p:spPr bwMode="auto">
          <a:xfrm>
            <a:off x="4406900" y="3529013"/>
            <a:ext cx="744538" cy="744537"/>
          </a:xfrm>
          <a:prstGeom prst="rect">
            <a:avLst/>
          </a:prstGeom>
          <a:solidFill>
            <a:srgbClr val="F4BB4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1991" name="文本框 20"/>
          <p:cNvSpPr txBox="1">
            <a:spLocks noChangeArrowheads="1"/>
          </p:cNvSpPr>
          <p:nvPr/>
        </p:nvSpPr>
        <p:spPr bwMode="auto">
          <a:xfrm>
            <a:off x="3573463" y="2701925"/>
            <a:ext cx="155257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9600" b="1">
                <a:solidFill>
                  <a:schemeClr val="bg1"/>
                </a:solidFill>
                <a:latin typeface="Arial" pitchFamily="34" charset="0"/>
                <a:cs typeface="Arial" pitchFamily="34" charset="0"/>
              </a:rPr>
              <a:t>04</a:t>
            </a:r>
            <a:endParaRPr lang="zh-CN" altLang="en-US" sz="9600" b="1">
              <a:solidFill>
                <a:schemeClr val="bg1"/>
              </a:solidFill>
              <a:latin typeface="Arial" pitchFamily="34" charset="0"/>
              <a:cs typeface="Arial" pitchFamily="34" charset="0"/>
            </a:endParaRPr>
          </a:p>
        </p:txBody>
      </p:sp>
      <p:sp>
        <p:nvSpPr>
          <p:cNvPr id="41992" name="文本框 21"/>
          <p:cNvSpPr txBox="1">
            <a:spLocks noChangeArrowheads="1"/>
          </p:cNvSpPr>
          <p:nvPr/>
        </p:nvSpPr>
        <p:spPr bwMode="auto">
          <a:xfrm>
            <a:off x="5241925" y="2754313"/>
            <a:ext cx="492125"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2000">
                <a:solidFill>
                  <a:srgbClr val="767171"/>
                </a:solidFill>
                <a:latin typeface="Arial" pitchFamily="34" charset="0"/>
                <a:cs typeface="Arial" pitchFamily="34" charset="0"/>
              </a:rPr>
              <a:t>PART FOUR</a:t>
            </a:r>
            <a:endParaRPr lang="zh-CN" altLang="en-US" sz="2000">
              <a:solidFill>
                <a:srgbClr val="767171"/>
              </a:solidFill>
              <a:latin typeface="Arial" pitchFamily="34" charset="0"/>
              <a:cs typeface="Arial" pitchFamily="34" charset="0"/>
            </a:endParaRPr>
          </a:p>
        </p:txBody>
      </p:sp>
      <p:sp>
        <p:nvSpPr>
          <p:cNvPr id="41993" name="文本框 22"/>
          <p:cNvSpPr txBox="1">
            <a:spLocks noChangeArrowheads="1"/>
          </p:cNvSpPr>
          <p:nvPr/>
        </p:nvSpPr>
        <p:spPr bwMode="auto">
          <a:xfrm>
            <a:off x="6096000" y="3021181"/>
            <a:ext cx="414568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6000" b="1" dirty="0">
                <a:solidFill>
                  <a:srgbClr val="767171"/>
                </a:solidFill>
                <a:latin typeface="Arial" pitchFamily="34" charset="0"/>
                <a:cs typeface="Arial" pitchFamily="34" charset="0"/>
              </a:rPr>
              <a:t>数据局部性</a:t>
            </a:r>
          </a:p>
        </p:txBody>
      </p:sp>
    </p:spTree>
    <p:extLst>
      <p:ext uri="{BB962C8B-B14F-4D97-AF65-F5344CB8AC3E}">
        <p14:creationId xmlns:p14="http://schemas.microsoft.com/office/powerpoint/2010/main" val="9505309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0B5E1A7-A62C-4F22-BE42-D4831C03A1AB}"/>
              </a:ext>
            </a:extLst>
          </p:cNvPr>
          <p:cNvSpPr>
            <a:spLocks noGrp="1"/>
          </p:cNvSpPr>
          <p:nvPr>
            <p:ph idx="1"/>
          </p:nvPr>
        </p:nvSpPr>
        <p:spPr/>
        <p:txBody>
          <a:bodyPr/>
          <a:lstStyle/>
          <a:p>
            <a:pPr marL="0" indent="0">
              <a:lnSpc>
                <a:spcPct val="150000"/>
              </a:lnSpc>
              <a:buNone/>
            </a:pPr>
            <a:r>
              <a:rPr lang="zh-CN" altLang="en-US" dirty="0"/>
              <a:t>是指通过增加循环嵌套的维度来提升数据局部性的循环交换技术</a:t>
            </a:r>
            <a:endParaRPr lang="en-US" altLang="zh-CN" dirty="0"/>
          </a:p>
          <a:p>
            <a:pPr marL="0" indent="0">
              <a:lnSpc>
                <a:spcPct val="150000"/>
              </a:lnSpc>
              <a:buNone/>
            </a:pPr>
            <a:r>
              <a:rPr lang="zh-CN" altLang="en-US" dirty="0"/>
              <a:t>两个研究点：</a:t>
            </a:r>
            <a:endParaRPr lang="en-US" altLang="zh-CN" dirty="0"/>
          </a:p>
          <a:p>
            <a:pPr>
              <a:lnSpc>
                <a:spcPct val="150000"/>
              </a:lnSpc>
            </a:pPr>
            <a:r>
              <a:rPr lang="zh-CN" altLang="en-US" dirty="0"/>
              <a:t>面向分块形状的研究</a:t>
            </a:r>
            <a:endParaRPr lang="en-US" altLang="zh-CN" dirty="0"/>
          </a:p>
          <a:p>
            <a:pPr>
              <a:lnSpc>
                <a:spcPct val="150000"/>
              </a:lnSpc>
            </a:pPr>
            <a:r>
              <a:rPr lang="zh-CN" altLang="en-US" dirty="0"/>
              <a:t>面向分块大小的研究</a:t>
            </a:r>
            <a:endParaRPr lang="en-US" altLang="zh-CN" dirty="0"/>
          </a:p>
        </p:txBody>
      </p:sp>
      <p:pic>
        <p:nvPicPr>
          <p:cNvPr id="4" name="图片 4">
            <a:extLst>
              <a:ext uri="{FF2B5EF4-FFF2-40B4-BE49-F238E27FC236}">
                <a16:creationId xmlns:a16="http://schemas.microsoft.com/office/drawing/2014/main" id="{2FC4CF43-FC49-4AC4-80EB-472E0BAA56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23">
            <a:extLst>
              <a:ext uri="{FF2B5EF4-FFF2-40B4-BE49-F238E27FC236}">
                <a16:creationId xmlns:a16="http://schemas.microsoft.com/office/drawing/2014/main" id="{B34D570F-44D5-493E-94ED-BB2FE989E85C}"/>
              </a:ext>
            </a:extLst>
          </p:cNvPr>
          <p:cNvSpPr txBox="1">
            <a:spLocks noChangeArrowheads="1"/>
          </p:cNvSpPr>
          <p:nvPr/>
        </p:nvSpPr>
        <p:spPr bwMode="auto">
          <a:xfrm>
            <a:off x="1981200" y="431512"/>
            <a:ext cx="430438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3200" b="1" dirty="0">
                <a:solidFill>
                  <a:srgbClr val="767171"/>
                </a:solidFill>
                <a:latin typeface="方正小标宋简体" panose="02000000000000000000" pitchFamily="2" charset="-122"/>
                <a:ea typeface="方正小标宋简体" panose="02000000000000000000" pitchFamily="2" charset="-122"/>
                <a:cs typeface="Arial" pitchFamily="34" charset="0"/>
              </a:rPr>
              <a:t>数据局部性</a:t>
            </a:r>
            <a:r>
              <a:rPr lang="en-US" altLang="zh-CN" sz="3200" b="1" dirty="0">
                <a:solidFill>
                  <a:srgbClr val="767171"/>
                </a:solidFill>
                <a:latin typeface="方正小标宋简体" panose="02000000000000000000" pitchFamily="2" charset="-122"/>
                <a:ea typeface="方正小标宋简体" panose="02000000000000000000" pitchFamily="2" charset="-122"/>
                <a:cs typeface="Arial" pitchFamily="34" charset="0"/>
              </a:rPr>
              <a:t>—</a:t>
            </a:r>
            <a:r>
              <a:rPr lang="zh-CN" altLang="en-US" sz="3200" b="1" dirty="0">
                <a:solidFill>
                  <a:srgbClr val="767171"/>
                </a:solidFill>
                <a:latin typeface="方正小标宋简体" panose="02000000000000000000" pitchFamily="2" charset="-122"/>
                <a:ea typeface="方正小标宋简体" panose="02000000000000000000" pitchFamily="2" charset="-122"/>
                <a:cs typeface="Arial" pitchFamily="34" charset="0"/>
              </a:rPr>
              <a:t>循环分块</a:t>
            </a:r>
          </a:p>
        </p:txBody>
      </p:sp>
    </p:spTree>
    <p:extLst>
      <p:ext uri="{BB962C8B-B14F-4D97-AF65-F5344CB8AC3E}">
        <p14:creationId xmlns:p14="http://schemas.microsoft.com/office/powerpoint/2010/main" val="40712572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6EECC1A-291E-4404-98D9-938BA974280B}"/>
              </a:ext>
            </a:extLst>
          </p:cNvPr>
          <p:cNvPicPr>
            <a:picLocks noChangeAspect="1"/>
          </p:cNvPicPr>
          <p:nvPr/>
        </p:nvPicPr>
        <p:blipFill>
          <a:blip r:embed="rId2"/>
          <a:stretch>
            <a:fillRect/>
          </a:stretch>
        </p:blipFill>
        <p:spPr>
          <a:xfrm>
            <a:off x="6500553" y="1016607"/>
            <a:ext cx="5691447" cy="5841393"/>
          </a:xfrm>
          <a:prstGeom prst="rect">
            <a:avLst/>
          </a:prstGeom>
        </p:spPr>
      </p:pic>
      <p:sp>
        <p:nvSpPr>
          <p:cNvPr id="3" name="内容占位符 2">
            <a:extLst>
              <a:ext uri="{FF2B5EF4-FFF2-40B4-BE49-F238E27FC236}">
                <a16:creationId xmlns:a16="http://schemas.microsoft.com/office/drawing/2014/main" id="{A0B5E1A7-A62C-4F22-BE42-D4831C03A1AB}"/>
              </a:ext>
            </a:extLst>
          </p:cNvPr>
          <p:cNvSpPr>
            <a:spLocks noGrp="1"/>
          </p:cNvSpPr>
          <p:nvPr>
            <p:ph idx="1"/>
          </p:nvPr>
        </p:nvSpPr>
        <p:spPr>
          <a:xfrm>
            <a:off x="838200" y="1825625"/>
            <a:ext cx="5414493" cy="4351338"/>
          </a:xfrm>
        </p:spPr>
        <p:txBody>
          <a:bodyPr>
            <a:normAutofit/>
          </a:bodyPr>
          <a:lstStyle/>
          <a:p>
            <a:pPr marL="0" indent="0">
              <a:lnSpc>
                <a:spcPct val="150000"/>
              </a:lnSpc>
              <a:buNone/>
            </a:pPr>
            <a:r>
              <a:rPr lang="en-US" altLang="zh-CN" sz="2400" dirty="0"/>
              <a:t>Pluto</a:t>
            </a:r>
            <a:r>
              <a:rPr lang="zh-CN" altLang="en-US" sz="2400" dirty="0"/>
              <a:t>算法</a:t>
            </a:r>
            <a:endParaRPr lang="en-US" altLang="zh-CN" sz="2400" dirty="0"/>
          </a:p>
          <a:p>
            <a:pPr>
              <a:lnSpc>
                <a:spcPct val="150000"/>
              </a:lnSpc>
            </a:pPr>
            <a:r>
              <a:rPr lang="zh-CN" altLang="en-US" sz="2400" dirty="0"/>
              <a:t>当前最先进的算法（之一）</a:t>
            </a:r>
            <a:endParaRPr lang="en-US" altLang="zh-CN" sz="2400" dirty="0"/>
          </a:p>
          <a:p>
            <a:pPr>
              <a:lnSpc>
                <a:spcPct val="150000"/>
              </a:lnSpc>
            </a:pPr>
            <a:r>
              <a:rPr lang="zh-CN" altLang="en-US" sz="2400" dirty="0"/>
              <a:t>可以实现自动分块，但只能做到简单的平行四边形分块</a:t>
            </a:r>
            <a:endParaRPr lang="en-US" altLang="zh-CN" sz="2400" dirty="0"/>
          </a:p>
          <a:p>
            <a:pPr>
              <a:lnSpc>
                <a:spcPct val="150000"/>
              </a:lnSpc>
            </a:pPr>
            <a:r>
              <a:rPr lang="zh-CN" altLang="en-US" sz="2400" dirty="0"/>
              <a:t>提升了数据局部性；</a:t>
            </a:r>
            <a:endParaRPr lang="en-US" altLang="zh-CN" sz="2400" dirty="0"/>
          </a:p>
          <a:p>
            <a:pPr>
              <a:lnSpc>
                <a:spcPct val="150000"/>
              </a:lnSpc>
            </a:pPr>
            <a:r>
              <a:rPr lang="zh-CN" altLang="en-US" sz="2400" dirty="0"/>
              <a:t>但分块之间只能流水并行</a:t>
            </a:r>
            <a:endParaRPr lang="en-US" altLang="zh-CN" sz="2400" dirty="0"/>
          </a:p>
        </p:txBody>
      </p:sp>
      <p:pic>
        <p:nvPicPr>
          <p:cNvPr id="5" name="图片 4">
            <a:extLst>
              <a:ext uri="{FF2B5EF4-FFF2-40B4-BE49-F238E27FC236}">
                <a16:creationId xmlns:a16="http://schemas.microsoft.com/office/drawing/2014/main" id="{99540042-2A15-43C7-9328-ED0AA05F5D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23">
            <a:extLst>
              <a:ext uri="{FF2B5EF4-FFF2-40B4-BE49-F238E27FC236}">
                <a16:creationId xmlns:a16="http://schemas.microsoft.com/office/drawing/2014/main" id="{90B203FC-6E36-4605-AC4B-8D17DCAF0C55}"/>
              </a:ext>
            </a:extLst>
          </p:cNvPr>
          <p:cNvSpPr txBox="1">
            <a:spLocks noChangeArrowheads="1"/>
          </p:cNvSpPr>
          <p:nvPr/>
        </p:nvSpPr>
        <p:spPr bwMode="auto">
          <a:xfrm>
            <a:off x="1981200" y="431512"/>
            <a:ext cx="430438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3200" b="1" dirty="0">
                <a:solidFill>
                  <a:srgbClr val="767171"/>
                </a:solidFill>
                <a:latin typeface="方正小标宋简体" panose="02000000000000000000" pitchFamily="2" charset="-122"/>
                <a:ea typeface="方正小标宋简体" panose="02000000000000000000" pitchFamily="2" charset="-122"/>
                <a:cs typeface="Arial" pitchFamily="34" charset="0"/>
              </a:rPr>
              <a:t>数据局部性</a:t>
            </a:r>
            <a:r>
              <a:rPr lang="en-US" altLang="zh-CN" sz="3200" b="1" dirty="0">
                <a:solidFill>
                  <a:srgbClr val="767171"/>
                </a:solidFill>
                <a:latin typeface="方正小标宋简体" panose="02000000000000000000" pitchFamily="2" charset="-122"/>
                <a:ea typeface="方正小标宋简体" panose="02000000000000000000" pitchFamily="2" charset="-122"/>
                <a:cs typeface="Arial" pitchFamily="34" charset="0"/>
              </a:rPr>
              <a:t>—</a:t>
            </a:r>
            <a:r>
              <a:rPr lang="zh-CN" altLang="en-US" sz="3200" b="1" dirty="0">
                <a:solidFill>
                  <a:srgbClr val="767171"/>
                </a:solidFill>
                <a:latin typeface="方正小标宋简体" panose="02000000000000000000" pitchFamily="2" charset="-122"/>
                <a:ea typeface="方正小标宋简体" panose="02000000000000000000" pitchFamily="2" charset="-122"/>
                <a:cs typeface="Arial" pitchFamily="34" charset="0"/>
              </a:rPr>
              <a:t>循环分块</a:t>
            </a:r>
          </a:p>
        </p:txBody>
      </p:sp>
    </p:spTree>
    <p:extLst>
      <p:ext uri="{BB962C8B-B14F-4D97-AF65-F5344CB8AC3E}">
        <p14:creationId xmlns:p14="http://schemas.microsoft.com/office/powerpoint/2010/main" val="29436842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00A0518-F793-4EF5-878D-C64CC16CA1C3}"/>
              </a:ext>
            </a:extLst>
          </p:cNvPr>
          <p:cNvPicPr>
            <a:picLocks noChangeAspect="1"/>
          </p:cNvPicPr>
          <p:nvPr/>
        </p:nvPicPr>
        <p:blipFill rotWithShape="1">
          <a:blip r:embed="rId2"/>
          <a:srcRect t="4048" b="19100"/>
          <a:stretch/>
        </p:blipFill>
        <p:spPr>
          <a:xfrm>
            <a:off x="1664334" y="4111580"/>
            <a:ext cx="8863332" cy="2746420"/>
          </a:xfrm>
          <a:prstGeom prst="rect">
            <a:avLst/>
          </a:prstGeom>
        </p:spPr>
      </p:pic>
      <p:sp>
        <p:nvSpPr>
          <p:cNvPr id="3" name="内容占位符 2">
            <a:extLst>
              <a:ext uri="{FF2B5EF4-FFF2-40B4-BE49-F238E27FC236}">
                <a16:creationId xmlns:a16="http://schemas.microsoft.com/office/drawing/2014/main" id="{A0B5E1A7-A62C-4F22-BE42-D4831C03A1AB}"/>
              </a:ext>
            </a:extLst>
          </p:cNvPr>
          <p:cNvSpPr>
            <a:spLocks noGrp="1"/>
          </p:cNvSpPr>
          <p:nvPr>
            <p:ph idx="1"/>
          </p:nvPr>
        </p:nvSpPr>
        <p:spPr>
          <a:xfrm>
            <a:off x="838200" y="1825625"/>
            <a:ext cx="4880020" cy="2285955"/>
          </a:xfrm>
        </p:spPr>
        <p:style>
          <a:lnRef idx="2">
            <a:schemeClr val="dk1"/>
          </a:lnRef>
          <a:fillRef idx="1">
            <a:schemeClr val="lt1"/>
          </a:fillRef>
          <a:effectRef idx="0">
            <a:schemeClr val="dk1"/>
          </a:effectRef>
          <a:fontRef idx="minor">
            <a:schemeClr val="dk1"/>
          </a:fontRef>
        </p:style>
        <p:txBody>
          <a:bodyPr>
            <a:normAutofit fontScale="92500"/>
          </a:bodyPr>
          <a:lstStyle/>
          <a:p>
            <a:pPr marL="0" indent="0">
              <a:lnSpc>
                <a:spcPct val="100000"/>
              </a:lnSpc>
              <a:buNone/>
            </a:pPr>
            <a:r>
              <a:rPr lang="zh-CN" altLang="en-US" sz="2600" dirty="0"/>
              <a:t>交叉分块：</a:t>
            </a:r>
            <a:endParaRPr lang="en-US" altLang="zh-CN" sz="2600" dirty="0"/>
          </a:p>
          <a:p>
            <a:pPr marL="0" indent="0">
              <a:lnSpc>
                <a:spcPct val="100000"/>
              </a:lnSpc>
              <a:buNone/>
            </a:pPr>
            <a:r>
              <a:rPr lang="zh-CN" altLang="en-US" sz="2400" dirty="0"/>
              <a:t>先实现平行四边形分块；然后将前一个块的所有依赖远点划分过来</a:t>
            </a:r>
            <a:r>
              <a:rPr lang="en-US" altLang="zh-CN" sz="2400" dirty="0">
                <a:sym typeface="Wingdings" panose="05000000000000000000" pitchFamily="2" charset="2"/>
              </a:rPr>
              <a:t></a:t>
            </a:r>
            <a:r>
              <a:rPr lang="zh-CN" altLang="en-US" sz="2400" dirty="0">
                <a:sym typeface="Wingdings" panose="05000000000000000000" pitchFamily="2" charset="2"/>
              </a:rPr>
              <a:t>形成了两个分块间的交叉</a:t>
            </a:r>
            <a:endParaRPr lang="en-US" altLang="zh-CN" sz="2400" dirty="0">
              <a:sym typeface="Wingdings" panose="05000000000000000000" pitchFamily="2" charset="2"/>
            </a:endParaRPr>
          </a:p>
          <a:p>
            <a:pPr marL="0" indent="0">
              <a:lnSpc>
                <a:spcPct val="100000"/>
              </a:lnSpc>
              <a:buNone/>
            </a:pPr>
            <a:r>
              <a:rPr lang="zh-CN" altLang="en-US" sz="2400" dirty="0">
                <a:sym typeface="Wingdings" panose="05000000000000000000" pitchFamily="2" charset="2"/>
              </a:rPr>
              <a:t>水平方向分块并行，但存在重复计算</a:t>
            </a:r>
            <a:endParaRPr lang="en-US" altLang="zh-CN" sz="2400" dirty="0">
              <a:sym typeface="Wingdings" panose="05000000000000000000" pitchFamily="2" charset="2"/>
            </a:endParaRPr>
          </a:p>
          <a:p>
            <a:pPr marL="0" indent="0">
              <a:lnSpc>
                <a:spcPct val="100000"/>
              </a:lnSpc>
              <a:buNone/>
            </a:pPr>
            <a:endParaRPr lang="en-US" altLang="zh-CN" sz="2400" dirty="0"/>
          </a:p>
          <a:p>
            <a:pPr marL="0" indent="0">
              <a:lnSpc>
                <a:spcPct val="100000"/>
              </a:lnSpc>
              <a:buNone/>
            </a:pPr>
            <a:endParaRPr lang="en-US" altLang="zh-CN" sz="2400" dirty="0"/>
          </a:p>
        </p:txBody>
      </p:sp>
      <p:sp>
        <p:nvSpPr>
          <p:cNvPr id="6" name="内容占位符 2">
            <a:extLst>
              <a:ext uri="{FF2B5EF4-FFF2-40B4-BE49-F238E27FC236}">
                <a16:creationId xmlns:a16="http://schemas.microsoft.com/office/drawing/2014/main" id="{6332C1ED-AA8A-4C8B-BF66-8F6C5D83357D}"/>
              </a:ext>
            </a:extLst>
          </p:cNvPr>
          <p:cNvSpPr txBox="1">
            <a:spLocks/>
          </p:cNvSpPr>
          <p:nvPr/>
        </p:nvSpPr>
        <p:spPr>
          <a:xfrm>
            <a:off x="6473780" y="1825625"/>
            <a:ext cx="4880020" cy="228595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nSpc>
                <a:spcPct val="100000"/>
              </a:lnSpc>
              <a:buFont typeface="Arial" panose="020B0604020202020204" pitchFamily="34" charset="0"/>
              <a:buNone/>
            </a:pPr>
            <a:r>
              <a:rPr lang="zh-CN" altLang="en-US" sz="2400" dirty="0"/>
              <a:t>分裂分块：</a:t>
            </a:r>
            <a:endParaRPr lang="en-US" altLang="zh-CN" sz="2400" dirty="0"/>
          </a:p>
          <a:p>
            <a:pPr marL="0" indent="0">
              <a:lnSpc>
                <a:spcPct val="100000"/>
              </a:lnSpc>
              <a:buFont typeface="Arial" panose="020B0604020202020204" pitchFamily="34" charset="0"/>
              <a:buNone/>
            </a:pPr>
            <a:r>
              <a:rPr lang="zh-CN" altLang="en-US" sz="2200" dirty="0"/>
              <a:t>为了消除重复计算，将交叉分块进行分裂；</a:t>
            </a:r>
            <a:endParaRPr lang="en-US" altLang="zh-CN" sz="2200" dirty="0"/>
          </a:p>
          <a:p>
            <a:pPr marL="0" indent="0">
              <a:lnSpc>
                <a:spcPct val="100000"/>
              </a:lnSpc>
              <a:buFont typeface="Arial" panose="020B0604020202020204" pitchFamily="34" charset="0"/>
              <a:buNone/>
            </a:pPr>
            <a:r>
              <a:rPr lang="zh-CN" altLang="en-US" sz="2200" dirty="0"/>
              <a:t>交叉部分</a:t>
            </a:r>
            <a:r>
              <a:rPr lang="en-US" altLang="zh-CN" sz="2200" dirty="0">
                <a:sym typeface="Wingdings" panose="05000000000000000000" pitchFamily="2" charset="2"/>
              </a:rPr>
              <a:t>Ⅰ</a:t>
            </a:r>
            <a:r>
              <a:rPr lang="zh-CN" altLang="en-US" sz="2200" dirty="0">
                <a:sym typeface="Wingdings" panose="05000000000000000000" pitchFamily="2" charset="2"/>
              </a:rPr>
              <a:t>；未交叉部分</a:t>
            </a:r>
            <a:r>
              <a:rPr lang="en-US" altLang="zh-CN" sz="2200" dirty="0">
                <a:sym typeface="Wingdings" panose="05000000000000000000" pitchFamily="2" charset="2"/>
              </a:rPr>
              <a:t>Ⅱ</a:t>
            </a:r>
          </a:p>
          <a:p>
            <a:pPr marL="0" indent="0">
              <a:lnSpc>
                <a:spcPct val="100000"/>
              </a:lnSpc>
              <a:buFont typeface="Arial" panose="020B0604020202020204" pitchFamily="34" charset="0"/>
              <a:buNone/>
            </a:pPr>
            <a:r>
              <a:rPr lang="zh-CN" altLang="en-US" sz="2200" dirty="0">
                <a:sym typeface="Wingdings" panose="05000000000000000000" pitchFamily="2" charset="2"/>
              </a:rPr>
              <a:t>在水平方向上，先</a:t>
            </a:r>
            <a:r>
              <a:rPr lang="en-US" altLang="zh-CN" sz="2200" dirty="0">
                <a:sym typeface="Wingdings" panose="05000000000000000000" pitchFamily="2" charset="2"/>
              </a:rPr>
              <a:t>Ⅰ</a:t>
            </a:r>
            <a:r>
              <a:rPr lang="zh-CN" altLang="en-US" sz="2200" dirty="0">
                <a:sym typeface="Wingdings" panose="05000000000000000000" pitchFamily="2" charset="2"/>
              </a:rPr>
              <a:t>后</a:t>
            </a:r>
            <a:r>
              <a:rPr lang="en-US" altLang="zh-CN" sz="2200" dirty="0">
                <a:sym typeface="Wingdings" panose="05000000000000000000" pitchFamily="2" charset="2"/>
              </a:rPr>
              <a:t>Ⅱ</a:t>
            </a:r>
            <a:r>
              <a:rPr lang="zh-CN" altLang="en-US" sz="2200" dirty="0">
                <a:sym typeface="Wingdings" panose="05000000000000000000" pitchFamily="2" charset="2"/>
              </a:rPr>
              <a:t>；</a:t>
            </a:r>
            <a:endParaRPr lang="en-US" altLang="zh-CN" sz="2200" dirty="0"/>
          </a:p>
        </p:txBody>
      </p:sp>
      <p:pic>
        <p:nvPicPr>
          <p:cNvPr id="7" name="图片 4">
            <a:extLst>
              <a:ext uri="{FF2B5EF4-FFF2-40B4-BE49-F238E27FC236}">
                <a16:creationId xmlns:a16="http://schemas.microsoft.com/office/drawing/2014/main" id="{33405B26-B4F2-4DF2-AEA7-8AB4A9DED7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23">
            <a:extLst>
              <a:ext uri="{FF2B5EF4-FFF2-40B4-BE49-F238E27FC236}">
                <a16:creationId xmlns:a16="http://schemas.microsoft.com/office/drawing/2014/main" id="{6BFE2E7B-6358-4ADC-9DC8-77B7BE115AEE}"/>
              </a:ext>
            </a:extLst>
          </p:cNvPr>
          <p:cNvSpPr txBox="1">
            <a:spLocks noChangeArrowheads="1"/>
          </p:cNvSpPr>
          <p:nvPr/>
        </p:nvSpPr>
        <p:spPr bwMode="auto">
          <a:xfrm>
            <a:off x="1981200" y="431512"/>
            <a:ext cx="430438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3200" b="1" dirty="0">
                <a:solidFill>
                  <a:srgbClr val="767171"/>
                </a:solidFill>
                <a:latin typeface="方正小标宋简体" panose="02000000000000000000" pitchFamily="2" charset="-122"/>
                <a:ea typeface="方正小标宋简体" panose="02000000000000000000" pitchFamily="2" charset="-122"/>
                <a:cs typeface="Arial" pitchFamily="34" charset="0"/>
              </a:rPr>
              <a:t>数据局部性</a:t>
            </a:r>
            <a:r>
              <a:rPr lang="en-US" altLang="zh-CN" sz="3200" b="1" dirty="0">
                <a:solidFill>
                  <a:srgbClr val="767171"/>
                </a:solidFill>
                <a:latin typeface="方正小标宋简体" panose="02000000000000000000" pitchFamily="2" charset="-122"/>
                <a:ea typeface="方正小标宋简体" panose="02000000000000000000" pitchFamily="2" charset="-122"/>
                <a:cs typeface="Arial" pitchFamily="34" charset="0"/>
              </a:rPr>
              <a:t>—</a:t>
            </a:r>
            <a:r>
              <a:rPr lang="zh-CN" altLang="en-US" sz="3200" b="1" dirty="0">
                <a:solidFill>
                  <a:srgbClr val="767171"/>
                </a:solidFill>
                <a:latin typeface="方正小标宋简体" panose="02000000000000000000" pitchFamily="2" charset="-122"/>
                <a:ea typeface="方正小标宋简体" panose="02000000000000000000" pitchFamily="2" charset="-122"/>
                <a:cs typeface="Arial" pitchFamily="34" charset="0"/>
              </a:rPr>
              <a:t>循环分块</a:t>
            </a:r>
          </a:p>
        </p:txBody>
      </p:sp>
    </p:spTree>
    <p:extLst>
      <p:ext uri="{BB962C8B-B14F-4D97-AF65-F5344CB8AC3E}">
        <p14:creationId xmlns:p14="http://schemas.microsoft.com/office/powerpoint/2010/main" val="3059769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矩形 16"/>
          <p:cNvSpPr>
            <a:spLocks noChangeArrowheads="1"/>
          </p:cNvSpPr>
          <p:nvPr/>
        </p:nvSpPr>
        <p:spPr bwMode="auto">
          <a:xfrm>
            <a:off x="3594100" y="2701925"/>
            <a:ext cx="744538" cy="744538"/>
          </a:xfrm>
          <a:prstGeom prst="rect">
            <a:avLst/>
          </a:prstGeom>
          <a:solidFill>
            <a:srgbClr val="2BA8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64" name="矩形 17"/>
          <p:cNvSpPr>
            <a:spLocks noChangeArrowheads="1"/>
          </p:cNvSpPr>
          <p:nvPr/>
        </p:nvSpPr>
        <p:spPr bwMode="auto">
          <a:xfrm>
            <a:off x="4406900" y="2701925"/>
            <a:ext cx="744538" cy="744538"/>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65" name="矩形 18"/>
          <p:cNvSpPr>
            <a:spLocks noChangeArrowheads="1"/>
          </p:cNvSpPr>
          <p:nvPr/>
        </p:nvSpPr>
        <p:spPr bwMode="auto">
          <a:xfrm>
            <a:off x="3573463" y="3529013"/>
            <a:ext cx="744537" cy="744537"/>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66" name="矩形 19"/>
          <p:cNvSpPr>
            <a:spLocks noChangeArrowheads="1"/>
          </p:cNvSpPr>
          <p:nvPr/>
        </p:nvSpPr>
        <p:spPr bwMode="auto">
          <a:xfrm>
            <a:off x="4406900" y="3529013"/>
            <a:ext cx="744538" cy="744537"/>
          </a:xfrm>
          <a:prstGeom prst="rect">
            <a:avLst/>
          </a:prstGeom>
          <a:solidFill>
            <a:srgbClr val="F4BB4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67" name="文本框 20"/>
          <p:cNvSpPr txBox="1">
            <a:spLocks noChangeArrowheads="1"/>
          </p:cNvSpPr>
          <p:nvPr/>
        </p:nvSpPr>
        <p:spPr bwMode="auto">
          <a:xfrm>
            <a:off x="3573463" y="2701925"/>
            <a:ext cx="155257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9600" b="1" dirty="0">
                <a:solidFill>
                  <a:schemeClr val="bg1"/>
                </a:solidFill>
                <a:latin typeface="Arial" pitchFamily="34" charset="0"/>
                <a:cs typeface="Arial" pitchFamily="34" charset="0"/>
              </a:rPr>
              <a:t>01</a:t>
            </a:r>
            <a:endParaRPr lang="zh-CN" altLang="en-US" sz="9600" b="1" dirty="0">
              <a:solidFill>
                <a:schemeClr val="bg1"/>
              </a:solidFill>
              <a:latin typeface="Arial" pitchFamily="34" charset="0"/>
              <a:cs typeface="Arial" pitchFamily="34" charset="0"/>
            </a:endParaRPr>
          </a:p>
        </p:txBody>
      </p:sp>
      <p:sp>
        <p:nvSpPr>
          <p:cNvPr id="15368" name="文本框 21"/>
          <p:cNvSpPr txBox="1">
            <a:spLocks noChangeArrowheads="1"/>
          </p:cNvSpPr>
          <p:nvPr/>
        </p:nvSpPr>
        <p:spPr bwMode="auto">
          <a:xfrm>
            <a:off x="5241925" y="2819400"/>
            <a:ext cx="492125"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2000">
                <a:solidFill>
                  <a:srgbClr val="767171"/>
                </a:solidFill>
                <a:latin typeface="Arial" pitchFamily="34" charset="0"/>
                <a:cs typeface="Arial" pitchFamily="34" charset="0"/>
              </a:rPr>
              <a:t>PART ONE</a:t>
            </a:r>
            <a:endParaRPr lang="zh-CN" altLang="en-US" sz="2000">
              <a:solidFill>
                <a:srgbClr val="767171"/>
              </a:solidFill>
              <a:latin typeface="Arial" pitchFamily="34" charset="0"/>
              <a:cs typeface="Arial" pitchFamily="34" charset="0"/>
            </a:endParaRPr>
          </a:p>
        </p:txBody>
      </p:sp>
      <p:sp>
        <p:nvSpPr>
          <p:cNvPr id="15369" name="文本框 22"/>
          <p:cNvSpPr txBox="1">
            <a:spLocks noChangeArrowheads="1"/>
          </p:cNvSpPr>
          <p:nvPr/>
        </p:nvSpPr>
        <p:spPr bwMode="auto">
          <a:xfrm>
            <a:off x="6096000" y="2921168"/>
            <a:ext cx="327525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6000" b="1" dirty="0">
                <a:solidFill>
                  <a:srgbClr val="767171"/>
                </a:solidFill>
                <a:latin typeface="Arial" pitchFamily="34" charset="0"/>
                <a:cs typeface="Arial" pitchFamily="34" charset="0"/>
              </a:rPr>
              <a:t>背景介绍</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B36C83F-8E72-4210-8142-ABD9ED0F11CF}"/>
              </a:ext>
            </a:extLst>
          </p:cNvPr>
          <p:cNvPicPr>
            <a:picLocks noChangeAspect="1"/>
          </p:cNvPicPr>
          <p:nvPr/>
        </p:nvPicPr>
        <p:blipFill>
          <a:blip r:embed="rId2"/>
          <a:stretch>
            <a:fillRect/>
          </a:stretch>
        </p:blipFill>
        <p:spPr>
          <a:xfrm>
            <a:off x="5367103" y="2202631"/>
            <a:ext cx="6824897" cy="3750618"/>
          </a:xfrm>
          <a:prstGeom prst="rect">
            <a:avLst/>
          </a:prstGeom>
        </p:spPr>
      </p:pic>
      <p:sp>
        <p:nvSpPr>
          <p:cNvPr id="3" name="内容占位符 2">
            <a:extLst>
              <a:ext uri="{FF2B5EF4-FFF2-40B4-BE49-F238E27FC236}">
                <a16:creationId xmlns:a16="http://schemas.microsoft.com/office/drawing/2014/main" id="{A0B5E1A7-A62C-4F22-BE42-D4831C03A1AB}"/>
              </a:ext>
            </a:extLst>
          </p:cNvPr>
          <p:cNvSpPr>
            <a:spLocks noGrp="1"/>
          </p:cNvSpPr>
          <p:nvPr>
            <p:ph idx="1"/>
          </p:nvPr>
        </p:nvSpPr>
        <p:spPr>
          <a:xfrm>
            <a:off x="311525" y="1870991"/>
            <a:ext cx="5055578" cy="4413898"/>
          </a:xfrm>
        </p:spPr>
        <p:style>
          <a:lnRef idx="2">
            <a:schemeClr val="dk1"/>
          </a:lnRef>
          <a:fillRef idx="1">
            <a:schemeClr val="lt1"/>
          </a:fillRef>
          <a:effectRef idx="0">
            <a:schemeClr val="dk1"/>
          </a:effectRef>
          <a:fontRef idx="minor">
            <a:schemeClr val="dk1"/>
          </a:fontRef>
        </p:style>
        <p:txBody>
          <a:bodyPr>
            <a:normAutofit/>
          </a:bodyPr>
          <a:lstStyle/>
          <a:p>
            <a:pPr marL="0" indent="0">
              <a:lnSpc>
                <a:spcPct val="100000"/>
              </a:lnSpc>
              <a:buNone/>
            </a:pPr>
            <a:r>
              <a:rPr lang="zh-CN" altLang="en-US" sz="2400" dirty="0"/>
              <a:t>钻石分块：</a:t>
            </a:r>
            <a:endParaRPr lang="en-US" altLang="zh-CN" sz="2400" dirty="0"/>
          </a:p>
          <a:p>
            <a:pPr marL="457200" indent="-457200" algn="l">
              <a:buFont typeface="+mj-ea"/>
              <a:buAutoNum type="circleNumDbPlain"/>
            </a:pPr>
            <a:r>
              <a:rPr lang="zh-CN" altLang="en-US" sz="2400" dirty="0"/>
              <a:t>通过</a:t>
            </a:r>
            <a:r>
              <a:rPr lang="en-US" altLang="zh-CN" sz="2400" dirty="0"/>
              <a:t>Pluto </a:t>
            </a:r>
            <a:r>
              <a:rPr lang="zh-CN" altLang="en-US" sz="2400" dirty="0"/>
              <a:t>算法寻找能够满足钻石分块的划分平面</a:t>
            </a:r>
            <a:endParaRPr lang="en-US" altLang="zh-CN" sz="2400" dirty="0"/>
          </a:p>
          <a:p>
            <a:pPr marL="457200" indent="-457200" algn="l">
              <a:buFont typeface="+mj-ea"/>
              <a:buAutoNum type="circleNumDbPlain"/>
            </a:pPr>
            <a:r>
              <a:rPr lang="zh-CN" altLang="en-US" sz="2400" dirty="0"/>
              <a:t>然后沿着这些划分平面对迭代空间进行划分</a:t>
            </a:r>
            <a:endParaRPr lang="en-US" altLang="zh-CN" sz="2400" dirty="0"/>
          </a:p>
          <a:p>
            <a:pPr marL="0" indent="0" algn="l">
              <a:buNone/>
            </a:pPr>
            <a:r>
              <a:rPr lang="zh-CN" altLang="en-US" sz="2400" dirty="0"/>
              <a:t>对比：</a:t>
            </a:r>
            <a:endParaRPr lang="en-US" altLang="zh-CN" sz="2400" dirty="0"/>
          </a:p>
          <a:p>
            <a:r>
              <a:rPr lang="zh-CN" altLang="en-US" sz="2400" dirty="0"/>
              <a:t>无重复计算</a:t>
            </a:r>
            <a:endParaRPr lang="en-US" altLang="zh-CN" sz="2400" dirty="0"/>
          </a:p>
          <a:p>
            <a:r>
              <a:rPr lang="zh-CN" altLang="en-US" sz="2400" dirty="0"/>
              <a:t>避免因块内分裂而导致不同阶段必须串行执行</a:t>
            </a:r>
            <a:endParaRPr lang="en-US" altLang="zh-CN" sz="2400" dirty="0"/>
          </a:p>
          <a:p>
            <a:r>
              <a:rPr lang="zh-CN" altLang="en-US" sz="2400" dirty="0"/>
              <a:t>数据局部性不如平行四边形分块</a:t>
            </a:r>
            <a:endParaRPr lang="en-US" altLang="zh-CN" sz="2400" dirty="0"/>
          </a:p>
          <a:p>
            <a:pPr marL="0" indent="0">
              <a:buNone/>
            </a:pPr>
            <a:endParaRPr lang="en-US" altLang="zh-CN" sz="2400" dirty="0"/>
          </a:p>
          <a:p>
            <a:pPr marL="0" indent="0">
              <a:lnSpc>
                <a:spcPct val="100000"/>
              </a:lnSpc>
              <a:buNone/>
            </a:pPr>
            <a:endParaRPr lang="en-US" altLang="zh-CN" sz="2400" dirty="0"/>
          </a:p>
        </p:txBody>
      </p:sp>
      <p:pic>
        <p:nvPicPr>
          <p:cNvPr id="5" name="图片 4">
            <a:extLst>
              <a:ext uri="{FF2B5EF4-FFF2-40B4-BE49-F238E27FC236}">
                <a16:creationId xmlns:a16="http://schemas.microsoft.com/office/drawing/2014/main" id="{83483A91-7EA7-49B5-86B1-883CCE19EC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23">
            <a:extLst>
              <a:ext uri="{FF2B5EF4-FFF2-40B4-BE49-F238E27FC236}">
                <a16:creationId xmlns:a16="http://schemas.microsoft.com/office/drawing/2014/main" id="{32187F35-6719-44EB-8A7B-705F811E6740}"/>
              </a:ext>
            </a:extLst>
          </p:cNvPr>
          <p:cNvSpPr txBox="1">
            <a:spLocks noChangeArrowheads="1"/>
          </p:cNvSpPr>
          <p:nvPr/>
        </p:nvSpPr>
        <p:spPr bwMode="auto">
          <a:xfrm>
            <a:off x="1981200" y="431512"/>
            <a:ext cx="471635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3200" b="1" dirty="0">
                <a:solidFill>
                  <a:srgbClr val="767171"/>
                </a:solidFill>
                <a:latin typeface="方正小标宋简体" panose="02000000000000000000" pitchFamily="2" charset="-122"/>
                <a:ea typeface="方正小标宋简体" panose="02000000000000000000" pitchFamily="2" charset="-122"/>
                <a:cs typeface="Arial" pitchFamily="34" charset="0"/>
              </a:rPr>
              <a:t>数据局部性</a:t>
            </a:r>
            <a:r>
              <a:rPr lang="en-US" altLang="zh-CN" sz="3200" b="1" dirty="0">
                <a:solidFill>
                  <a:srgbClr val="767171"/>
                </a:solidFill>
                <a:latin typeface="方正小标宋简体" panose="02000000000000000000" pitchFamily="2" charset="-122"/>
                <a:ea typeface="方正小标宋简体" panose="02000000000000000000" pitchFamily="2" charset="-122"/>
                <a:cs typeface="Arial" pitchFamily="34" charset="0"/>
              </a:rPr>
              <a:t>——</a:t>
            </a:r>
            <a:r>
              <a:rPr lang="zh-CN" altLang="en-US" sz="3200" b="1" dirty="0">
                <a:solidFill>
                  <a:srgbClr val="767171"/>
                </a:solidFill>
                <a:latin typeface="方正小标宋简体" panose="02000000000000000000" pitchFamily="2" charset="-122"/>
                <a:ea typeface="方正小标宋简体" panose="02000000000000000000" pitchFamily="2" charset="-122"/>
                <a:cs typeface="Arial" pitchFamily="34" charset="0"/>
              </a:rPr>
              <a:t>循环分块</a:t>
            </a:r>
          </a:p>
        </p:txBody>
      </p:sp>
    </p:spTree>
    <p:extLst>
      <p:ext uri="{BB962C8B-B14F-4D97-AF65-F5344CB8AC3E}">
        <p14:creationId xmlns:p14="http://schemas.microsoft.com/office/powerpoint/2010/main" val="3744748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0B5E1A7-A62C-4F22-BE42-D4831C03A1AB}"/>
              </a:ext>
            </a:extLst>
          </p:cNvPr>
          <p:cNvSpPr>
            <a:spLocks noGrp="1"/>
          </p:cNvSpPr>
          <p:nvPr>
            <p:ph idx="1"/>
          </p:nvPr>
        </p:nvSpPr>
        <p:spPr>
          <a:xfrm>
            <a:off x="530466" y="2043285"/>
            <a:ext cx="5055578" cy="3835587"/>
          </a:xfrm>
        </p:spPr>
        <p:style>
          <a:lnRef idx="2">
            <a:schemeClr val="dk1"/>
          </a:lnRef>
          <a:fillRef idx="1">
            <a:schemeClr val="lt1"/>
          </a:fillRef>
          <a:effectRef idx="0">
            <a:schemeClr val="dk1"/>
          </a:effectRef>
          <a:fontRef idx="minor">
            <a:schemeClr val="dk1"/>
          </a:fontRef>
        </p:style>
        <p:txBody>
          <a:bodyPr>
            <a:normAutofit/>
          </a:bodyPr>
          <a:lstStyle/>
          <a:p>
            <a:pPr marL="0" indent="0">
              <a:lnSpc>
                <a:spcPct val="150000"/>
              </a:lnSpc>
              <a:buNone/>
            </a:pPr>
            <a:r>
              <a:rPr lang="zh-CN" altLang="en-US" sz="2400" dirty="0"/>
              <a:t>六角形分块：</a:t>
            </a:r>
            <a:endParaRPr lang="en-US" altLang="zh-CN" sz="2400" dirty="0"/>
          </a:p>
          <a:p>
            <a:pPr>
              <a:lnSpc>
                <a:spcPct val="150000"/>
              </a:lnSpc>
            </a:pPr>
            <a:r>
              <a:rPr lang="zh-CN" altLang="en-US" sz="2400" dirty="0"/>
              <a:t>钻石分块是其一种特殊形式；</a:t>
            </a:r>
            <a:endParaRPr lang="en-US" altLang="zh-CN" sz="2400" dirty="0"/>
          </a:p>
          <a:p>
            <a:pPr>
              <a:lnSpc>
                <a:spcPct val="150000"/>
              </a:lnSpc>
            </a:pPr>
            <a:r>
              <a:rPr lang="zh-CN" altLang="en-US" sz="2400" dirty="0"/>
              <a:t>与钻石分块相比，六角形分块的顶端沿着水平方向横向扩展</a:t>
            </a:r>
            <a:endParaRPr lang="en-US" altLang="zh-CN" sz="2400" dirty="0"/>
          </a:p>
          <a:p>
            <a:pPr>
              <a:lnSpc>
                <a:spcPct val="150000"/>
              </a:lnSpc>
            </a:pPr>
            <a:r>
              <a:rPr lang="zh-CN" altLang="en-US" sz="2400" dirty="0"/>
              <a:t>块内可使用向量化等手段实现多级冰心</a:t>
            </a:r>
            <a:endParaRPr lang="en-US" altLang="zh-CN" sz="2400" dirty="0"/>
          </a:p>
        </p:txBody>
      </p:sp>
      <p:pic>
        <p:nvPicPr>
          <p:cNvPr id="5" name="图片 4">
            <a:extLst>
              <a:ext uri="{FF2B5EF4-FFF2-40B4-BE49-F238E27FC236}">
                <a16:creationId xmlns:a16="http://schemas.microsoft.com/office/drawing/2014/main" id="{56C94A20-E056-4851-9AF9-5D91D36E58DA}"/>
              </a:ext>
            </a:extLst>
          </p:cNvPr>
          <p:cNvPicPr>
            <a:picLocks noChangeAspect="1"/>
          </p:cNvPicPr>
          <p:nvPr/>
        </p:nvPicPr>
        <p:blipFill>
          <a:blip r:embed="rId2"/>
          <a:stretch>
            <a:fillRect/>
          </a:stretch>
        </p:blipFill>
        <p:spPr>
          <a:xfrm>
            <a:off x="5943886" y="2043285"/>
            <a:ext cx="6248114" cy="3835587"/>
          </a:xfrm>
          <a:prstGeom prst="rect">
            <a:avLst/>
          </a:prstGeom>
        </p:spPr>
      </p:pic>
      <p:pic>
        <p:nvPicPr>
          <p:cNvPr id="6" name="图片 4">
            <a:extLst>
              <a:ext uri="{FF2B5EF4-FFF2-40B4-BE49-F238E27FC236}">
                <a16:creationId xmlns:a16="http://schemas.microsoft.com/office/drawing/2014/main" id="{A1897BA5-F775-4B0B-BB19-218C22989F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23">
            <a:extLst>
              <a:ext uri="{FF2B5EF4-FFF2-40B4-BE49-F238E27FC236}">
                <a16:creationId xmlns:a16="http://schemas.microsoft.com/office/drawing/2014/main" id="{9899B5D5-0F4A-4CE5-8A85-AAE94027C0EC}"/>
              </a:ext>
            </a:extLst>
          </p:cNvPr>
          <p:cNvSpPr txBox="1">
            <a:spLocks noChangeArrowheads="1"/>
          </p:cNvSpPr>
          <p:nvPr/>
        </p:nvSpPr>
        <p:spPr bwMode="auto">
          <a:xfrm>
            <a:off x="1981200" y="431512"/>
            <a:ext cx="471635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3200" b="1" dirty="0">
                <a:solidFill>
                  <a:srgbClr val="767171"/>
                </a:solidFill>
                <a:latin typeface="方正小标宋简体" panose="02000000000000000000" pitchFamily="2" charset="-122"/>
                <a:ea typeface="方正小标宋简体" panose="02000000000000000000" pitchFamily="2" charset="-122"/>
                <a:cs typeface="Arial" pitchFamily="34" charset="0"/>
              </a:rPr>
              <a:t>数据局部性</a:t>
            </a:r>
            <a:r>
              <a:rPr lang="en-US" altLang="zh-CN" sz="3200" b="1" dirty="0">
                <a:solidFill>
                  <a:srgbClr val="767171"/>
                </a:solidFill>
                <a:latin typeface="方正小标宋简体" panose="02000000000000000000" pitchFamily="2" charset="-122"/>
                <a:ea typeface="方正小标宋简体" panose="02000000000000000000" pitchFamily="2" charset="-122"/>
                <a:cs typeface="Arial" pitchFamily="34" charset="0"/>
              </a:rPr>
              <a:t>——</a:t>
            </a:r>
            <a:r>
              <a:rPr lang="zh-CN" altLang="en-US" sz="3200" b="1" dirty="0">
                <a:solidFill>
                  <a:srgbClr val="767171"/>
                </a:solidFill>
                <a:latin typeface="方正小标宋简体" panose="02000000000000000000" pitchFamily="2" charset="-122"/>
                <a:ea typeface="方正小标宋简体" panose="02000000000000000000" pitchFamily="2" charset="-122"/>
                <a:cs typeface="Arial" pitchFamily="34" charset="0"/>
              </a:rPr>
              <a:t>循环分块</a:t>
            </a:r>
          </a:p>
        </p:txBody>
      </p:sp>
    </p:spTree>
    <p:extLst>
      <p:ext uri="{BB962C8B-B14F-4D97-AF65-F5344CB8AC3E}">
        <p14:creationId xmlns:p14="http://schemas.microsoft.com/office/powerpoint/2010/main" val="27157024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0B5E1A7-A62C-4F22-BE42-D4831C03A1AB}"/>
              </a:ext>
            </a:extLst>
          </p:cNvPr>
          <p:cNvSpPr>
            <a:spLocks noGrp="1"/>
          </p:cNvSpPr>
          <p:nvPr>
            <p:ph idx="1"/>
          </p:nvPr>
        </p:nvSpPr>
        <p:spPr>
          <a:xfrm>
            <a:off x="1639910" y="2172516"/>
            <a:ext cx="8912179" cy="3474870"/>
          </a:xfrm>
          <a:ln>
            <a:noFill/>
          </a:ln>
        </p:spPr>
        <p:style>
          <a:lnRef idx="2">
            <a:schemeClr val="dk1"/>
          </a:lnRef>
          <a:fillRef idx="1">
            <a:schemeClr val="lt1"/>
          </a:fillRef>
          <a:effectRef idx="0">
            <a:schemeClr val="dk1"/>
          </a:effectRef>
          <a:fontRef idx="minor">
            <a:schemeClr val="dk1"/>
          </a:fontRef>
        </p:style>
        <p:txBody>
          <a:bodyPr anchor="ctr">
            <a:normAutofit lnSpcReduction="10000"/>
          </a:bodyPr>
          <a:lstStyle/>
          <a:p>
            <a:pPr marL="0" indent="0">
              <a:lnSpc>
                <a:spcPct val="150000"/>
              </a:lnSpc>
              <a:buNone/>
            </a:pPr>
            <a:r>
              <a:rPr lang="zh-CN" altLang="en-US" sz="3200" dirty="0"/>
              <a:t>分块大小</a:t>
            </a:r>
            <a:r>
              <a:rPr lang="zh-CN" altLang="en-US" dirty="0"/>
              <a:t>：</a:t>
            </a:r>
            <a:endParaRPr lang="en-US" altLang="zh-CN" dirty="0"/>
          </a:p>
          <a:p>
            <a:pPr lvl="1">
              <a:lnSpc>
                <a:spcPct val="150000"/>
              </a:lnSpc>
            </a:pPr>
            <a:r>
              <a:rPr lang="zh-CN" altLang="en-US" sz="2800" dirty="0"/>
              <a:t>往往与目标体系结构的参数相关；</a:t>
            </a:r>
            <a:endParaRPr lang="en-US" altLang="zh-CN" sz="2800" dirty="0"/>
          </a:p>
          <a:p>
            <a:pPr lvl="1">
              <a:lnSpc>
                <a:spcPct val="150000"/>
              </a:lnSpc>
            </a:pPr>
            <a:r>
              <a:rPr lang="zh-CN" altLang="en-US" sz="2800" dirty="0"/>
              <a:t>通过向代码生成的线性整数规划问题添加新的约束</a:t>
            </a:r>
            <a:r>
              <a:rPr lang="zh-CN" altLang="en-US" sz="2800" dirty="0">
                <a:sym typeface="Wingdings" panose="05000000000000000000" pitchFamily="2" charset="2"/>
              </a:rPr>
              <a:t>来</a:t>
            </a:r>
            <a:r>
              <a:rPr lang="zh-CN" altLang="en-US" sz="2800" dirty="0"/>
              <a:t>生成带有参数的循环分块大小；</a:t>
            </a:r>
            <a:endParaRPr lang="en-US" altLang="zh-CN" sz="2800" dirty="0"/>
          </a:p>
          <a:p>
            <a:pPr lvl="1">
              <a:lnSpc>
                <a:spcPct val="150000"/>
              </a:lnSpc>
            </a:pPr>
            <a:r>
              <a:rPr lang="zh-CN" altLang="en-US" sz="2800" dirty="0"/>
              <a:t>也是线性规划问题</a:t>
            </a:r>
            <a:endParaRPr lang="en-US" altLang="zh-CN" sz="2800" dirty="0"/>
          </a:p>
        </p:txBody>
      </p:sp>
      <p:pic>
        <p:nvPicPr>
          <p:cNvPr id="4" name="图片 4">
            <a:extLst>
              <a:ext uri="{FF2B5EF4-FFF2-40B4-BE49-F238E27FC236}">
                <a16:creationId xmlns:a16="http://schemas.microsoft.com/office/drawing/2014/main" id="{C1BD12F6-4068-4958-A9F2-167F08BE1F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23">
            <a:extLst>
              <a:ext uri="{FF2B5EF4-FFF2-40B4-BE49-F238E27FC236}">
                <a16:creationId xmlns:a16="http://schemas.microsoft.com/office/drawing/2014/main" id="{624C807D-78EC-46D7-905B-EE59E483A49B}"/>
              </a:ext>
            </a:extLst>
          </p:cNvPr>
          <p:cNvSpPr txBox="1">
            <a:spLocks noChangeArrowheads="1"/>
          </p:cNvSpPr>
          <p:nvPr/>
        </p:nvSpPr>
        <p:spPr bwMode="auto">
          <a:xfrm>
            <a:off x="1981200" y="431512"/>
            <a:ext cx="471635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3200" b="1" dirty="0">
                <a:solidFill>
                  <a:srgbClr val="767171"/>
                </a:solidFill>
                <a:latin typeface="方正小标宋简体" panose="02000000000000000000" pitchFamily="2" charset="-122"/>
                <a:ea typeface="方正小标宋简体" panose="02000000000000000000" pitchFamily="2" charset="-122"/>
                <a:cs typeface="Arial" pitchFamily="34" charset="0"/>
              </a:rPr>
              <a:t>数据局部性</a:t>
            </a:r>
            <a:r>
              <a:rPr lang="en-US" altLang="zh-CN" sz="3200" b="1" dirty="0">
                <a:solidFill>
                  <a:srgbClr val="767171"/>
                </a:solidFill>
                <a:latin typeface="方正小标宋简体" panose="02000000000000000000" pitchFamily="2" charset="-122"/>
                <a:ea typeface="方正小标宋简体" panose="02000000000000000000" pitchFamily="2" charset="-122"/>
                <a:cs typeface="Arial" pitchFamily="34" charset="0"/>
              </a:rPr>
              <a:t>——</a:t>
            </a:r>
            <a:r>
              <a:rPr lang="zh-CN" altLang="en-US" sz="3200" b="1" dirty="0">
                <a:solidFill>
                  <a:srgbClr val="767171"/>
                </a:solidFill>
                <a:latin typeface="方正小标宋简体" panose="02000000000000000000" pitchFamily="2" charset="-122"/>
                <a:ea typeface="方正小标宋简体" panose="02000000000000000000" pitchFamily="2" charset="-122"/>
                <a:cs typeface="Arial" pitchFamily="34" charset="0"/>
              </a:rPr>
              <a:t>循环分块</a:t>
            </a:r>
          </a:p>
        </p:txBody>
      </p:sp>
    </p:spTree>
    <p:extLst>
      <p:ext uri="{BB962C8B-B14F-4D97-AF65-F5344CB8AC3E}">
        <p14:creationId xmlns:p14="http://schemas.microsoft.com/office/powerpoint/2010/main" val="3259138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0B5E1A7-A62C-4F22-BE42-D4831C03A1AB}"/>
              </a:ext>
            </a:extLst>
          </p:cNvPr>
          <p:cNvSpPr>
            <a:spLocks noGrp="1"/>
          </p:cNvSpPr>
          <p:nvPr>
            <p:ph idx="1"/>
          </p:nvPr>
        </p:nvSpPr>
        <p:spPr>
          <a:xfrm>
            <a:off x="294417" y="2028422"/>
            <a:ext cx="5619731" cy="4011769"/>
          </a:xfrm>
          <a:ln/>
        </p:spPr>
        <p:style>
          <a:lnRef idx="2">
            <a:schemeClr val="dk1"/>
          </a:lnRef>
          <a:fillRef idx="1">
            <a:schemeClr val="lt1"/>
          </a:fillRef>
          <a:effectRef idx="0">
            <a:schemeClr val="dk1"/>
          </a:effectRef>
          <a:fontRef idx="minor">
            <a:schemeClr val="dk1"/>
          </a:fontRef>
        </p:style>
        <p:txBody>
          <a:bodyPr anchor="ctr">
            <a:normAutofit fontScale="92500" lnSpcReduction="10000"/>
          </a:bodyPr>
          <a:lstStyle/>
          <a:p>
            <a:pPr marL="0" indent="0">
              <a:lnSpc>
                <a:spcPct val="110000"/>
              </a:lnSpc>
              <a:buNone/>
            </a:pPr>
            <a:r>
              <a:rPr lang="zh-CN" altLang="en-US" dirty="0"/>
              <a:t>问题</a:t>
            </a:r>
            <a:r>
              <a:rPr lang="zh-CN" altLang="en-US" sz="2400" dirty="0"/>
              <a:t>：</a:t>
            </a:r>
            <a:endParaRPr lang="en-US" altLang="zh-CN" sz="2400" dirty="0"/>
          </a:p>
          <a:p>
            <a:pPr marL="0" indent="0">
              <a:lnSpc>
                <a:spcPct val="110000"/>
              </a:lnSpc>
              <a:buNone/>
            </a:pPr>
            <a:r>
              <a:rPr lang="zh-CN" altLang="en-US" sz="2400" dirty="0"/>
              <a:t>如何根据临时数据活跃变量周期之间的关系来减少数据存储空间的大小？</a:t>
            </a:r>
            <a:endParaRPr lang="en-US" altLang="zh-CN" sz="2400" dirty="0"/>
          </a:p>
          <a:p>
            <a:pPr marL="0" indent="0">
              <a:lnSpc>
                <a:spcPct val="110000"/>
              </a:lnSpc>
              <a:buNone/>
            </a:pPr>
            <a:r>
              <a:rPr lang="zh-CN" altLang="en-US" dirty="0"/>
              <a:t>多面体</a:t>
            </a:r>
            <a:r>
              <a:rPr lang="zh-CN" altLang="en-US" sz="2400" dirty="0"/>
              <a:t>：</a:t>
            </a:r>
            <a:endParaRPr lang="en-US" altLang="zh-CN" sz="2400" dirty="0"/>
          </a:p>
          <a:p>
            <a:pPr marL="0" indent="0">
              <a:lnSpc>
                <a:spcPct val="110000"/>
              </a:lnSpc>
              <a:buNone/>
            </a:pPr>
            <a:r>
              <a:rPr lang="zh-CN" altLang="en-US" sz="2400" dirty="0"/>
              <a:t>基于数组下标冲突关系实现。</a:t>
            </a:r>
            <a:endParaRPr lang="en-US" altLang="zh-CN" sz="2400" dirty="0"/>
          </a:p>
          <a:p>
            <a:pPr marL="0" indent="0">
              <a:lnSpc>
                <a:spcPct val="110000"/>
              </a:lnSpc>
              <a:buNone/>
            </a:pPr>
            <a:r>
              <a:rPr lang="zh-CN" altLang="en-US" sz="2400" dirty="0"/>
              <a:t>数组下标冲突：不同数组下标对应的数据元素在相同调度下同时处于活跃状态而不能存储在同一个地址单元的冲突，由所有这样的数组下标构成的集合称为数据冲突集</a:t>
            </a:r>
            <a:endParaRPr lang="en-US" altLang="zh-CN" sz="2400" dirty="0"/>
          </a:p>
        </p:txBody>
      </p:sp>
      <p:pic>
        <p:nvPicPr>
          <p:cNvPr id="5" name="图片 4">
            <a:extLst>
              <a:ext uri="{FF2B5EF4-FFF2-40B4-BE49-F238E27FC236}">
                <a16:creationId xmlns:a16="http://schemas.microsoft.com/office/drawing/2014/main" id="{9D7E7ECA-E62E-47CC-B44D-DD97B0332F4D}"/>
              </a:ext>
            </a:extLst>
          </p:cNvPr>
          <p:cNvPicPr>
            <a:picLocks noChangeAspect="1"/>
          </p:cNvPicPr>
          <p:nvPr/>
        </p:nvPicPr>
        <p:blipFill>
          <a:blip r:embed="rId2"/>
          <a:stretch>
            <a:fillRect/>
          </a:stretch>
        </p:blipFill>
        <p:spPr>
          <a:xfrm>
            <a:off x="6484515" y="2012424"/>
            <a:ext cx="5413068" cy="1171249"/>
          </a:xfrm>
          <a:prstGeom prst="rect">
            <a:avLst/>
          </a:prstGeom>
        </p:spPr>
      </p:pic>
      <p:pic>
        <p:nvPicPr>
          <p:cNvPr id="9" name="图片 8">
            <a:extLst>
              <a:ext uri="{FF2B5EF4-FFF2-40B4-BE49-F238E27FC236}">
                <a16:creationId xmlns:a16="http://schemas.microsoft.com/office/drawing/2014/main" id="{E2403D11-AA78-4879-9030-7A0FA7D1A117}"/>
              </a:ext>
            </a:extLst>
          </p:cNvPr>
          <p:cNvPicPr>
            <a:picLocks noChangeAspect="1"/>
          </p:cNvPicPr>
          <p:nvPr/>
        </p:nvPicPr>
        <p:blipFill>
          <a:blip r:embed="rId3"/>
          <a:stretch>
            <a:fillRect/>
          </a:stretch>
        </p:blipFill>
        <p:spPr>
          <a:xfrm>
            <a:off x="6096000" y="3123133"/>
            <a:ext cx="6079834" cy="3157247"/>
          </a:xfrm>
          <a:prstGeom prst="rect">
            <a:avLst/>
          </a:prstGeom>
        </p:spPr>
      </p:pic>
      <p:pic>
        <p:nvPicPr>
          <p:cNvPr id="6" name="图片 4">
            <a:extLst>
              <a:ext uri="{FF2B5EF4-FFF2-40B4-BE49-F238E27FC236}">
                <a16:creationId xmlns:a16="http://schemas.microsoft.com/office/drawing/2014/main" id="{98C8FE5F-C00F-453B-A063-3297C8E044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23">
            <a:extLst>
              <a:ext uri="{FF2B5EF4-FFF2-40B4-BE49-F238E27FC236}">
                <a16:creationId xmlns:a16="http://schemas.microsoft.com/office/drawing/2014/main" id="{15BA8E1E-C0F3-435A-B95B-A53964523455}"/>
              </a:ext>
            </a:extLst>
          </p:cNvPr>
          <p:cNvSpPr txBox="1">
            <a:spLocks noChangeArrowheads="1"/>
          </p:cNvSpPr>
          <p:nvPr/>
        </p:nvSpPr>
        <p:spPr bwMode="auto">
          <a:xfrm>
            <a:off x="1981200" y="431512"/>
            <a:ext cx="471635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3200" b="1" dirty="0">
                <a:solidFill>
                  <a:srgbClr val="767171"/>
                </a:solidFill>
                <a:latin typeface="方正小标宋简体" panose="02000000000000000000" pitchFamily="2" charset="-122"/>
                <a:ea typeface="方正小标宋简体" panose="02000000000000000000" pitchFamily="2" charset="-122"/>
                <a:cs typeface="Arial" pitchFamily="34" charset="0"/>
              </a:rPr>
              <a:t>数据局部性</a:t>
            </a:r>
            <a:r>
              <a:rPr lang="en-US" altLang="zh-CN" sz="3200" b="1" dirty="0">
                <a:solidFill>
                  <a:srgbClr val="767171"/>
                </a:solidFill>
                <a:latin typeface="方正小标宋简体" panose="02000000000000000000" pitchFamily="2" charset="-122"/>
                <a:ea typeface="方正小标宋简体" panose="02000000000000000000" pitchFamily="2" charset="-122"/>
                <a:cs typeface="Arial" pitchFamily="34" charset="0"/>
              </a:rPr>
              <a:t>——</a:t>
            </a:r>
            <a:r>
              <a:rPr lang="zh-CN" altLang="en-US" sz="3200" b="1" dirty="0">
                <a:solidFill>
                  <a:srgbClr val="767171"/>
                </a:solidFill>
                <a:latin typeface="方正小标宋简体" panose="02000000000000000000" pitchFamily="2" charset="-122"/>
                <a:ea typeface="方正小标宋简体" panose="02000000000000000000" pitchFamily="2" charset="-122"/>
                <a:cs typeface="Arial" pitchFamily="34" charset="0"/>
              </a:rPr>
              <a:t>数组压缩</a:t>
            </a:r>
          </a:p>
        </p:txBody>
      </p:sp>
    </p:spTree>
    <p:extLst>
      <p:ext uri="{BB962C8B-B14F-4D97-AF65-F5344CB8AC3E}">
        <p14:creationId xmlns:p14="http://schemas.microsoft.com/office/powerpoint/2010/main" val="31790724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0B5E1A7-A62C-4F22-BE42-D4831C03A1AB}"/>
              </a:ext>
            </a:extLst>
          </p:cNvPr>
          <p:cNvSpPr>
            <a:spLocks noGrp="1"/>
          </p:cNvSpPr>
          <p:nvPr>
            <p:ph idx="1"/>
          </p:nvPr>
        </p:nvSpPr>
        <p:spPr>
          <a:xfrm>
            <a:off x="294417" y="2028422"/>
            <a:ext cx="5619731" cy="4011769"/>
          </a:xfrm>
          <a:ln/>
        </p:spPr>
        <p:style>
          <a:lnRef idx="2">
            <a:schemeClr val="dk1"/>
          </a:lnRef>
          <a:fillRef idx="1">
            <a:schemeClr val="lt1"/>
          </a:fillRef>
          <a:effectRef idx="0">
            <a:schemeClr val="dk1"/>
          </a:effectRef>
          <a:fontRef idx="minor">
            <a:schemeClr val="dk1"/>
          </a:fontRef>
        </p:style>
        <p:txBody>
          <a:bodyPr anchor="ctr">
            <a:normAutofit/>
          </a:bodyPr>
          <a:lstStyle/>
          <a:p>
            <a:pPr marL="0" indent="0">
              <a:lnSpc>
                <a:spcPct val="150000"/>
              </a:lnSpc>
              <a:buNone/>
            </a:pPr>
            <a:r>
              <a:rPr lang="zh-CN" altLang="en-US" dirty="0"/>
              <a:t>问题背景：</a:t>
            </a:r>
            <a:endParaRPr lang="en-US" altLang="zh-CN" dirty="0"/>
          </a:p>
          <a:p>
            <a:pPr>
              <a:lnSpc>
                <a:spcPct val="150000"/>
              </a:lnSpc>
            </a:pPr>
            <a:r>
              <a:rPr lang="zh-CN" altLang="en-US" sz="2400" dirty="0"/>
              <a:t>迭代空间和数据存储空间完全一致</a:t>
            </a:r>
            <a:endParaRPr lang="en-US" altLang="zh-CN" sz="2400" dirty="0"/>
          </a:p>
          <a:p>
            <a:pPr>
              <a:lnSpc>
                <a:spcPct val="150000"/>
              </a:lnSpc>
            </a:pPr>
            <a:r>
              <a:rPr lang="zh-CN" altLang="en-US" sz="2400" dirty="0"/>
              <a:t>多核架构和多级存储结构中，缓存空间有限</a:t>
            </a:r>
            <a:endParaRPr lang="en-US" altLang="zh-CN" sz="2400" dirty="0"/>
          </a:p>
          <a:p>
            <a:pPr>
              <a:lnSpc>
                <a:spcPct val="150000"/>
              </a:lnSpc>
            </a:pPr>
            <a:r>
              <a:rPr lang="zh-CN" altLang="en-US" sz="2400" dirty="0">
                <a:sym typeface="Wingdings" panose="05000000000000000000" pitchFamily="2" charset="2"/>
              </a:rPr>
              <a:t>若所需存储空间大于缓存空间</a:t>
            </a:r>
            <a:r>
              <a:rPr lang="en-US" altLang="zh-CN" sz="2400" dirty="0">
                <a:sym typeface="Wingdings" panose="05000000000000000000" pitchFamily="2" charset="2"/>
              </a:rPr>
              <a:t></a:t>
            </a:r>
            <a:r>
              <a:rPr lang="zh-CN" altLang="en-US" sz="2400" dirty="0">
                <a:highlight>
                  <a:srgbClr val="FFFF00"/>
                </a:highlight>
                <a:sym typeface="Wingdings" panose="05000000000000000000" pitchFamily="2" charset="2"/>
              </a:rPr>
              <a:t>适当减少数据存储空间</a:t>
            </a:r>
            <a:endParaRPr lang="en-US" altLang="zh-CN" sz="2400" dirty="0">
              <a:highlight>
                <a:srgbClr val="FFFF00"/>
              </a:highlight>
              <a:sym typeface="Wingdings" panose="05000000000000000000" pitchFamily="2" charset="2"/>
            </a:endParaRPr>
          </a:p>
        </p:txBody>
      </p:sp>
      <p:pic>
        <p:nvPicPr>
          <p:cNvPr id="6" name="图片 5">
            <a:extLst>
              <a:ext uri="{FF2B5EF4-FFF2-40B4-BE49-F238E27FC236}">
                <a16:creationId xmlns:a16="http://schemas.microsoft.com/office/drawing/2014/main" id="{B7D8C842-88FC-4CE2-9E34-7E7E870EFD05}"/>
              </a:ext>
            </a:extLst>
          </p:cNvPr>
          <p:cNvPicPr>
            <a:picLocks noChangeAspect="1"/>
          </p:cNvPicPr>
          <p:nvPr/>
        </p:nvPicPr>
        <p:blipFill>
          <a:blip r:embed="rId2"/>
          <a:stretch>
            <a:fillRect/>
          </a:stretch>
        </p:blipFill>
        <p:spPr>
          <a:xfrm>
            <a:off x="6420118" y="2091199"/>
            <a:ext cx="5413068" cy="1171249"/>
          </a:xfrm>
          <a:prstGeom prst="rect">
            <a:avLst/>
          </a:prstGeom>
        </p:spPr>
      </p:pic>
      <p:pic>
        <p:nvPicPr>
          <p:cNvPr id="7" name="图片 6">
            <a:extLst>
              <a:ext uri="{FF2B5EF4-FFF2-40B4-BE49-F238E27FC236}">
                <a16:creationId xmlns:a16="http://schemas.microsoft.com/office/drawing/2014/main" id="{FB24BB83-EFD6-41B0-A287-947CC5E354ED}"/>
              </a:ext>
            </a:extLst>
          </p:cNvPr>
          <p:cNvPicPr>
            <a:picLocks noChangeAspect="1"/>
          </p:cNvPicPr>
          <p:nvPr/>
        </p:nvPicPr>
        <p:blipFill>
          <a:blip r:embed="rId3"/>
          <a:stretch>
            <a:fillRect/>
          </a:stretch>
        </p:blipFill>
        <p:spPr>
          <a:xfrm>
            <a:off x="6191044" y="3648814"/>
            <a:ext cx="4858428" cy="3019846"/>
          </a:xfrm>
          <a:prstGeom prst="rect">
            <a:avLst/>
          </a:prstGeom>
        </p:spPr>
      </p:pic>
      <p:pic>
        <p:nvPicPr>
          <p:cNvPr id="8" name="图片 4">
            <a:extLst>
              <a:ext uri="{FF2B5EF4-FFF2-40B4-BE49-F238E27FC236}">
                <a16:creationId xmlns:a16="http://schemas.microsoft.com/office/drawing/2014/main" id="{87093351-5F05-4C67-8B39-D20AEBB65F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23">
            <a:extLst>
              <a:ext uri="{FF2B5EF4-FFF2-40B4-BE49-F238E27FC236}">
                <a16:creationId xmlns:a16="http://schemas.microsoft.com/office/drawing/2014/main" id="{801D0139-85B8-46A3-8865-A989CC225178}"/>
              </a:ext>
            </a:extLst>
          </p:cNvPr>
          <p:cNvSpPr txBox="1">
            <a:spLocks noChangeArrowheads="1"/>
          </p:cNvSpPr>
          <p:nvPr/>
        </p:nvSpPr>
        <p:spPr bwMode="auto">
          <a:xfrm>
            <a:off x="1981200" y="431512"/>
            <a:ext cx="471635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3200" b="1" dirty="0">
                <a:solidFill>
                  <a:srgbClr val="767171"/>
                </a:solidFill>
                <a:latin typeface="方正小标宋简体" panose="02000000000000000000" pitchFamily="2" charset="-122"/>
                <a:ea typeface="方正小标宋简体" panose="02000000000000000000" pitchFamily="2" charset="-122"/>
                <a:cs typeface="Arial" pitchFamily="34" charset="0"/>
              </a:rPr>
              <a:t>数据局部性</a:t>
            </a:r>
            <a:r>
              <a:rPr lang="en-US" altLang="zh-CN" sz="3200" b="1" dirty="0">
                <a:solidFill>
                  <a:srgbClr val="767171"/>
                </a:solidFill>
                <a:latin typeface="方正小标宋简体" panose="02000000000000000000" pitchFamily="2" charset="-122"/>
                <a:ea typeface="方正小标宋简体" panose="02000000000000000000" pitchFamily="2" charset="-122"/>
                <a:cs typeface="Arial" pitchFamily="34" charset="0"/>
              </a:rPr>
              <a:t>——</a:t>
            </a:r>
            <a:r>
              <a:rPr lang="zh-CN" altLang="en-US" sz="3200" b="1" dirty="0">
                <a:solidFill>
                  <a:srgbClr val="767171"/>
                </a:solidFill>
                <a:latin typeface="方正小标宋简体" panose="02000000000000000000" pitchFamily="2" charset="-122"/>
                <a:ea typeface="方正小标宋简体" panose="02000000000000000000" pitchFamily="2" charset="-122"/>
                <a:cs typeface="Arial" pitchFamily="34" charset="0"/>
              </a:rPr>
              <a:t>数组压缩</a:t>
            </a:r>
          </a:p>
        </p:txBody>
      </p:sp>
    </p:spTree>
    <p:extLst>
      <p:ext uri="{BB962C8B-B14F-4D97-AF65-F5344CB8AC3E}">
        <p14:creationId xmlns:p14="http://schemas.microsoft.com/office/powerpoint/2010/main" val="1297729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0B5E1A7-A62C-4F22-BE42-D4831C03A1AB}"/>
              </a:ext>
            </a:extLst>
          </p:cNvPr>
          <p:cNvSpPr>
            <a:spLocks noGrp="1"/>
          </p:cNvSpPr>
          <p:nvPr>
            <p:ph idx="1"/>
          </p:nvPr>
        </p:nvSpPr>
        <p:spPr>
          <a:xfrm>
            <a:off x="294417" y="2028422"/>
            <a:ext cx="5619731" cy="4011769"/>
          </a:xfrm>
          <a:ln/>
        </p:spPr>
        <p:style>
          <a:lnRef idx="2">
            <a:schemeClr val="dk1"/>
          </a:lnRef>
          <a:fillRef idx="1">
            <a:schemeClr val="lt1"/>
          </a:fillRef>
          <a:effectRef idx="0">
            <a:schemeClr val="dk1"/>
          </a:effectRef>
          <a:fontRef idx="minor">
            <a:schemeClr val="dk1"/>
          </a:fontRef>
        </p:style>
        <p:txBody>
          <a:bodyPr anchor="ctr">
            <a:normAutofit/>
          </a:bodyPr>
          <a:lstStyle/>
          <a:p>
            <a:pPr marL="0" indent="0">
              <a:lnSpc>
                <a:spcPct val="110000"/>
              </a:lnSpc>
              <a:buNone/>
            </a:pPr>
            <a:r>
              <a:rPr lang="zh-CN" altLang="en-US" dirty="0"/>
              <a:t>引入问题：</a:t>
            </a:r>
            <a:endParaRPr lang="en-US" altLang="zh-CN" dirty="0"/>
          </a:p>
          <a:p>
            <a:pPr marL="0" indent="0">
              <a:lnSpc>
                <a:spcPct val="110000"/>
              </a:lnSpc>
              <a:buNone/>
            </a:pPr>
            <a:r>
              <a:rPr lang="zh-CN" altLang="en-US" sz="2400" dirty="0"/>
              <a:t>最后一次循环中的数据必须在计算结束后仍处于活跃状态；</a:t>
            </a:r>
            <a:endParaRPr lang="en-US" altLang="zh-CN" sz="2400" dirty="0"/>
          </a:p>
          <a:p>
            <a:pPr marL="0" indent="0">
              <a:lnSpc>
                <a:spcPct val="110000"/>
              </a:lnSpc>
              <a:buNone/>
            </a:pPr>
            <a:r>
              <a:rPr lang="zh-CN" altLang="en-US" sz="2400" dirty="0"/>
              <a:t>而所有中间迭代写入的数据都是临时数据；</a:t>
            </a:r>
            <a:endParaRPr lang="en-US" altLang="zh-CN" sz="2400" dirty="0"/>
          </a:p>
          <a:p>
            <a:pPr marL="0" indent="0">
              <a:lnSpc>
                <a:spcPct val="110000"/>
              </a:lnSpc>
              <a:buNone/>
            </a:pPr>
            <a:r>
              <a:rPr lang="zh-CN" altLang="en-US" sz="2400" dirty="0"/>
              <a:t>数组压缩研究的问题就是</a:t>
            </a:r>
            <a:r>
              <a:rPr lang="en-US" altLang="zh-CN" sz="2400" dirty="0"/>
              <a:t>--</a:t>
            </a:r>
            <a:r>
              <a:rPr lang="zh-CN" altLang="en-US" sz="2400" dirty="0"/>
              <a:t>如何根据临时数据活跃变量周期之间的关系来减少数据存储空间的大小；</a:t>
            </a:r>
            <a:endParaRPr lang="en-US" altLang="zh-CN" sz="2400" dirty="0"/>
          </a:p>
        </p:txBody>
      </p:sp>
      <p:pic>
        <p:nvPicPr>
          <p:cNvPr id="4" name="图片 3">
            <a:extLst>
              <a:ext uri="{FF2B5EF4-FFF2-40B4-BE49-F238E27FC236}">
                <a16:creationId xmlns:a16="http://schemas.microsoft.com/office/drawing/2014/main" id="{5ACD80F0-A613-4E8B-A3DE-D10E9714ADE4}"/>
              </a:ext>
            </a:extLst>
          </p:cNvPr>
          <p:cNvPicPr>
            <a:picLocks noChangeAspect="1"/>
          </p:cNvPicPr>
          <p:nvPr/>
        </p:nvPicPr>
        <p:blipFill rotWithShape="1">
          <a:blip r:embed="rId2"/>
          <a:srcRect t="-1" b="33918"/>
          <a:stretch/>
        </p:blipFill>
        <p:spPr>
          <a:xfrm>
            <a:off x="6096000" y="3953812"/>
            <a:ext cx="6079834" cy="2086379"/>
          </a:xfrm>
          <a:prstGeom prst="rect">
            <a:avLst/>
          </a:prstGeom>
        </p:spPr>
      </p:pic>
      <p:pic>
        <p:nvPicPr>
          <p:cNvPr id="5" name="图片 4">
            <a:extLst>
              <a:ext uri="{FF2B5EF4-FFF2-40B4-BE49-F238E27FC236}">
                <a16:creationId xmlns:a16="http://schemas.microsoft.com/office/drawing/2014/main" id="{9D7E7ECA-E62E-47CC-B44D-DD97B0332F4D}"/>
              </a:ext>
            </a:extLst>
          </p:cNvPr>
          <p:cNvPicPr>
            <a:picLocks noChangeAspect="1"/>
          </p:cNvPicPr>
          <p:nvPr/>
        </p:nvPicPr>
        <p:blipFill>
          <a:blip r:embed="rId3"/>
          <a:stretch>
            <a:fillRect/>
          </a:stretch>
        </p:blipFill>
        <p:spPr>
          <a:xfrm>
            <a:off x="6484515" y="2121890"/>
            <a:ext cx="5413068" cy="1171249"/>
          </a:xfrm>
          <a:prstGeom prst="rect">
            <a:avLst/>
          </a:prstGeom>
        </p:spPr>
      </p:pic>
      <p:pic>
        <p:nvPicPr>
          <p:cNvPr id="6" name="图片 4">
            <a:extLst>
              <a:ext uri="{FF2B5EF4-FFF2-40B4-BE49-F238E27FC236}">
                <a16:creationId xmlns:a16="http://schemas.microsoft.com/office/drawing/2014/main" id="{964883CE-D7F0-45F4-8BEA-5C59294668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23">
            <a:extLst>
              <a:ext uri="{FF2B5EF4-FFF2-40B4-BE49-F238E27FC236}">
                <a16:creationId xmlns:a16="http://schemas.microsoft.com/office/drawing/2014/main" id="{486563AC-4D4A-45A0-B9AC-D0E5BE8F45FC}"/>
              </a:ext>
            </a:extLst>
          </p:cNvPr>
          <p:cNvSpPr txBox="1">
            <a:spLocks noChangeArrowheads="1"/>
          </p:cNvSpPr>
          <p:nvPr/>
        </p:nvSpPr>
        <p:spPr bwMode="auto">
          <a:xfrm>
            <a:off x="1981200" y="431512"/>
            <a:ext cx="471635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3200" b="1" dirty="0">
                <a:solidFill>
                  <a:srgbClr val="767171"/>
                </a:solidFill>
                <a:latin typeface="方正小标宋简体" panose="02000000000000000000" pitchFamily="2" charset="-122"/>
                <a:ea typeface="方正小标宋简体" panose="02000000000000000000" pitchFamily="2" charset="-122"/>
                <a:cs typeface="Arial" pitchFamily="34" charset="0"/>
              </a:rPr>
              <a:t>数据局部性</a:t>
            </a:r>
            <a:r>
              <a:rPr lang="en-US" altLang="zh-CN" sz="3200" b="1" dirty="0">
                <a:solidFill>
                  <a:srgbClr val="767171"/>
                </a:solidFill>
                <a:latin typeface="方正小标宋简体" panose="02000000000000000000" pitchFamily="2" charset="-122"/>
                <a:ea typeface="方正小标宋简体" panose="02000000000000000000" pitchFamily="2" charset="-122"/>
                <a:cs typeface="Arial" pitchFamily="34" charset="0"/>
              </a:rPr>
              <a:t>——</a:t>
            </a:r>
            <a:r>
              <a:rPr lang="zh-CN" altLang="en-US" sz="3200" b="1" dirty="0">
                <a:solidFill>
                  <a:srgbClr val="767171"/>
                </a:solidFill>
                <a:latin typeface="方正小标宋简体" panose="02000000000000000000" pitchFamily="2" charset="-122"/>
                <a:ea typeface="方正小标宋简体" panose="02000000000000000000" pitchFamily="2" charset="-122"/>
                <a:cs typeface="Arial" pitchFamily="34" charset="0"/>
              </a:rPr>
              <a:t>数组压缩</a:t>
            </a:r>
          </a:p>
        </p:txBody>
      </p:sp>
    </p:spTree>
    <p:extLst>
      <p:ext uri="{BB962C8B-B14F-4D97-AF65-F5344CB8AC3E}">
        <p14:creationId xmlns:p14="http://schemas.microsoft.com/office/powerpoint/2010/main" val="2188269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0B5E1A7-A62C-4F22-BE42-D4831C03A1AB}"/>
              </a:ext>
            </a:extLst>
          </p:cNvPr>
          <p:cNvSpPr>
            <a:spLocks noGrp="1"/>
          </p:cNvSpPr>
          <p:nvPr>
            <p:ph idx="1"/>
          </p:nvPr>
        </p:nvSpPr>
        <p:spPr>
          <a:xfrm>
            <a:off x="1832556" y="2067059"/>
            <a:ext cx="8526887" cy="4011769"/>
          </a:xfrm>
          <a:ln>
            <a:noFill/>
          </a:ln>
        </p:spPr>
        <p:style>
          <a:lnRef idx="2">
            <a:schemeClr val="dk1"/>
          </a:lnRef>
          <a:fillRef idx="1">
            <a:schemeClr val="lt1"/>
          </a:fillRef>
          <a:effectRef idx="0">
            <a:schemeClr val="dk1"/>
          </a:effectRef>
          <a:fontRef idx="minor">
            <a:schemeClr val="dk1"/>
          </a:fontRef>
        </p:style>
        <p:txBody>
          <a:bodyPr anchor="ctr">
            <a:normAutofit/>
          </a:bodyPr>
          <a:lstStyle/>
          <a:p>
            <a:pPr marL="0" indent="0">
              <a:lnSpc>
                <a:spcPct val="110000"/>
              </a:lnSpc>
              <a:buNone/>
            </a:pPr>
            <a:r>
              <a:rPr lang="en-US" altLang="zh-CN" dirty="0"/>
              <a:t>3</a:t>
            </a:r>
            <a:r>
              <a:rPr lang="zh-CN" altLang="en-US" dirty="0"/>
              <a:t>类方法：</a:t>
            </a:r>
            <a:endParaRPr lang="en-US" altLang="zh-CN" dirty="0"/>
          </a:p>
          <a:p>
            <a:pPr marL="457200" indent="-457200">
              <a:lnSpc>
                <a:spcPct val="110000"/>
              </a:lnSpc>
              <a:buFont typeface="+mj-ea"/>
              <a:buAutoNum type="circleNumDbPlain"/>
            </a:pPr>
            <a:r>
              <a:rPr lang="zh-CN" altLang="en-US" sz="2400" dirty="0"/>
              <a:t>基于</a:t>
            </a:r>
            <a:r>
              <a:rPr lang="en-US" altLang="zh-CN" sz="2400" dirty="0"/>
              <a:t>UOV</a:t>
            </a:r>
            <a:r>
              <a:rPr lang="zh-CN" altLang="en-US" sz="2400" dirty="0"/>
              <a:t>的压缩方法</a:t>
            </a:r>
            <a:endParaRPr lang="en-US" altLang="zh-CN" sz="2400" dirty="0"/>
          </a:p>
          <a:p>
            <a:pPr marL="457200" indent="-457200">
              <a:lnSpc>
                <a:spcPct val="110000"/>
              </a:lnSpc>
              <a:buFont typeface="+mj-ea"/>
              <a:buAutoNum type="circleNumDbPlain"/>
            </a:pPr>
            <a:r>
              <a:rPr lang="zh-CN" altLang="en-US" sz="2400" dirty="0"/>
              <a:t>基于格的压缩方法</a:t>
            </a:r>
            <a:endParaRPr lang="en-US" altLang="zh-CN" sz="2400" dirty="0"/>
          </a:p>
          <a:p>
            <a:pPr marL="457200" indent="-457200">
              <a:lnSpc>
                <a:spcPct val="110000"/>
              </a:lnSpc>
              <a:buFont typeface="+mj-ea"/>
              <a:buAutoNum type="circleNumDbPlain"/>
            </a:pPr>
            <a:r>
              <a:rPr lang="zh-CN" altLang="en-US" sz="2400" dirty="0"/>
              <a:t>基于划分平面的压缩方法</a:t>
            </a:r>
            <a:endParaRPr lang="en-US" altLang="zh-CN" sz="2400" dirty="0"/>
          </a:p>
          <a:p>
            <a:pPr marL="0" indent="0">
              <a:lnSpc>
                <a:spcPct val="110000"/>
              </a:lnSpc>
              <a:buNone/>
            </a:pPr>
            <a:endParaRPr lang="en-US" altLang="zh-CN" sz="2400" dirty="0"/>
          </a:p>
          <a:p>
            <a:pPr marL="0" indent="0">
              <a:lnSpc>
                <a:spcPct val="110000"/>
              </a:lnSpc>
              <a:buNone/>
            </a:pPr>
            <a:r>
              <a:rPr lang="zh-CN" altLang="en-US" sz="2400" dirty="0"/>
              <a:t>上述方法要么可以转换为调度变换问题，要么利于与调度变换相似的思想求解数据空间的划分平面</a:t>
            </a:r>
            <a:endParaRPr lang="en-US" altLang="zh-CN" sz="2400" dirty="0"/>
          </a:p>
        </p:txBody>
      </p:sp>
      <p:pic>
        <p:nvPicPr>
          <p:cNvPr id="4" name="图片 4">
            <a:extLst>
              <a:ext uri="{FF2B5EF4-FFF2-40B4-BE49-F238E27FC236}">
                <a16:creationId xmlns:a16="http://schemas.microsoft.com/office/drawing/2014/main" id="{9621B3A1-E76D-4B67-B7AF-9D74DF084B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23">
            <a:extLst>
              <a:ext uri="{FF2B5EF4-FFF2-40B4-BE49-F238E27FC236}">
                <a16:creationId xmlns:a16="http://schemas.microsoft.com/office/drawing/2014/main" id="{B39FED32-550D-487F-8F0B-EA633FB8D74C}"/>
              </a:ext>
            </a:extLst>
          </p:cNvPr>
          <p:cNvSpPr txBox="1">
            <a:spLocks noChangeArrowheads="1"/>
          </p:cNvSpPr>
          <p:nvPr/>
        </p:nvSpPr>
        <p:spPr bwMode="auto">
          <a:xfrm>
            <a:off x="1981200" y="431512"/>
            <a:ext cx="471635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3200" b="1" dirty="0">
                <a:solidFill>
                  <a:srgbClr val="767171"/>
                </a:solidFill>
                <a:latin typeface="方正小标宋简体" panose="02000000000000000000" pitchFamily="2" charset="-122"/>
                <a:ea typeface="方正小标宋简体" panose="02000000000000000000" pitchFamily="2" charset="-122"/>
                <a:cs typeface="Arial" pitchFamily="34" charset="0"/>
              </a:rPr>
              <a:t>数据局部性</a:t>
            </a:r>
            <a:r>
              <a:rPr lang="en-US" altLang="zh-CN" sz="3200" b="1" dirty="0">
                <a:solidFill>
                  <a:srgbClr val="767171"/>
                </a:solidFill>
                <a:latin typeface="方正小标宋简体" panose="02000000000000000000" pitchFamily="2" charset="-122"/>
                <a:ea typeface="方正小标宋简体" panose="02000000000000000000" pitchFamily="2" charset="-122"/>
                <a:cs typeface="Arial" pitchFamily="34" charset="0"/>
              </a:rPr>
              <a:t>——</a:t>
            </a:r>
            <a:r>
              <a:rPr lang="zh-CN" altLang="en-US" sz="3200" b="1" dirty="0">
                <a:solidFill>
                  <a:srgbClr val="767171"/>
                </a:solidFill>
                <a:latin typeface="方正小标宋简体" panose="02000000000000000000" pitchFamily="2" charset="-122"/>
                <a:ea typeface="方正小标宋简体" panose="02000000000000000000" pitchFamily="2" charset="-122"/>
                <a:cs typeface="Arial" pitchFamily="34" charset="0"/>
              </a:rPr>
              <a:t>数组压缩</a:t>
            </a:r>
          </a:p>
        </p:txBody>
      </p:sp>
    </p:spTree>
    <p:extLst>
      <p:ext uri="{BB962C8B-B14F-4D97-AF65-F5344CB8AC3E}">
        <p14:creationId xmlns:p14="http://schemas.microsoft.com/office/powerpoint/2010/main" val="6944468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18B77A8-35D1-4BE3-8F81-B79D6AB42497}"/>
              </a:ext>
            </a:extLst>
          </p:cNvPr>
          <p:cNvPicPr>
            <a:picLocks noChangeAspect="1"/>
          </p:cNvPicPr>
          <p:nvPr/>
        </p:nvPicPr>
        <p:blipFill rotWithShape="1">
          <a:blip r:embed="rId2"/>
          <a:srcRect l="12461" r="10203" b="18136"/>
          <a:stretch/>
        </p:blipFill>
        <p:spPr>
          <a:xfrm>
            <a:off x="3869098" y="2311060"/>
            <a:ext cx="4419472" cy="3411075"/>
          </a:xfrm>
          <a:prstGeom prst="rect">
            <a:avLst/>
          </a:prstGeom>
        </p:spPr>
      </p:pic>
      <p:sp>
        <p:nvSpPr>
          <p:cNvPr id="5" name="文本框 4">
            <a:extLst>
              <a:ext uri="{FF2B5EF4-FFF2-40B4-BE49-F238E27FC236}">
                <a16:creationId xmlns:a16="http://schemas.microsoft.com/office/drawing/2014/main" id="{BA078239-0D98-4E8D-A996-DBACF61A1943}"/>
              </a:ext>
            </a:extLst>
          </p:cNvPr>
          <p:cNvSpPr txBox="1"/>
          <p:nvPr/>
        </p:nvSpPr>
        <p:spPr>
          <a:xfrm>
            <a:off x="8333646" y="1835239"/>
            <a:ext cx="3813146" cy="446545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nSpc>
                <a:spcPct val="150000"/>
              </a:lnSpc>
            </a:pPr>
            <a:r>
              <a:rPr lang="zh-CN" altLang="en-US" sz="2400" dirty="0"/>
              <a:t>抽象分析：代码</a:t>
            </a:r>
            <a:r>
              <a:rPr lang="en-US" altLang="zh-CN" sz="2400" dirty="0">
                <a:sym typeface="Wingdings" panose="05000000000000000000" pitchFamily="2" charset="2"/>
              </a:rPr>
              <a:t></a:t>
            </a:r>
            <a:r>
              <a:rPr lang="zh-CN" altLang="en-US" sz="2400" dirty="0">
                <a:sym typeface="Wingdings" panose="05000000000000000000" pitchFamily="2" charset="2"/>
              </a:rPr>
              <a:t>多面体；计算迭代空间，访存映射</a:t>
            </a:r>
            <a:r>
              <a:rPr lang="en-US" altLang="zh-CN" sz="2400" dirty="0">
                <a:sym typeface="Wingdings" panose="05000000000000000000" pitchFamily="2" charset="2"/>
              </a:rPr>
              <a:t></a:t>
            </a:r>
            <a:r>
              <a:rPr lang="zh-CN" altLang="en-US" sz="2400" dirty="0">
                <a:sym typeface="Wingdings" panose="05000000000000000000" pitchFamily="2" charset="2"/>
              </a:rPr>
              <a:t>依赖关系</a:t>
            </a:r>
            <a:endParaRPr lang="en-US" altLang="zh-CN" sz="2400" dirty="0"/>
          </a:p>
          <a:p>
            <a:pPr>
              <a:lnSpc>
                <a:spcPct val="150000"/>
              </a:lnSpc>
            </a:pPr>
            <a:r>
              <a:rPr lang="zh-CN" altLang="en-US" sz="2400" dirty="0"/>
              <a:t>调度变换：满足依赖的前提下，计算一个充分优化后的调度</a:t>
            </a:r>
            <a:endParaRPr lang="en-US" altLang="zh-CN" sz="2400" dirty="0"/>
          </a:p>
          <a:p>
            <a:pPr>
              <a:lnSpc>
                <a:spcPct val="150000"/>
              </a:lnSpc>
            </a:pPr>
            <a:r>
              <a:rPr lang="zh-CN" altLang="en-US" sz="2400" dirty="0"/>
              <a:t>后端：迭代空间，调度</a:t>
            </a:r>
            <a:r>
              <a:rPr lang="en-US" altLang="zh-CN" sz="2400" dirty="0">
                <a:sym typeface="Wingdings" panose="05000000000000000000" pitchFamily="2" charset="2"/>
              </a:rPr>
              <a:t></a:t>
            </a:r>
            <a:r>
              <a:rPr lang="zh-CN" altLang="en-US" sz="2400" dirty="0"/>
              <a:t>抽象语法树</a:t>
            </a:r>
            <a:r>
              <a:rPr lang="en-US" altLang="zh-CN" sz="2400" dirty="0">
                <a:sym typeface="Wingdings" panose="05000000000000000000" pitchFamily="2" charset="2"/>
              </a:rPr>
              <a:t></a:t>
            </a:r>
            <a:r>
              <a:rPr lang="zh-CN" altLang="en-US" sz="2400" dirty="0">
                <a:sym typeface="Wingdings" panose="05000000000000000000" pitchFamily="2" charset="2"/>
              </a:rPr>
              <a:t>目标代码</a:t>
            </a:r>
            <a:endParaRPr lang="zh-CN" altLang="en-US" sz="2400" dirty="0"/>
          </a:p>
        </p:txBody>
      </p:sp>
      <p:sp>
        <p:nvSpPr>
          <p:cNvPr id="3" name="文本框 2">
            <a:extLst>
              <a:ext uri="{FF2B5EF4-FFF2-40B4-BE49-F238E27FC236}">
                <a16:creationId xmlns:a16="http://schemas.microsoft.com/office/drawing/2014/main" id="{70079425-B48A-4D96-AF4C-E54511B32554}"/>
              </a:ext>
            </a:extLst>
          </p:cNvPr>
          <p:cNvSpPr txBox="1"/>
          <p:nvPr/>
        </p:nvSpPr>
        <p:spPr>
          <a:xfrm>
            <a:off x="347730" y="1690688"/>
            <a:ext cx="3393588" cy="225202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nSpc>
                <a:spcPct val="150000"/>
              </a:lnSpc>
            </a:pPr>
            <a:r>
              <a:rPr lang="zh-CN" altLang="en-US" sz="2400" dirty="0"/>
              <a:t>目标一：程序并行性</a:t>
            </a:r>
            <a:endParaRPr lang="en-US" altLang="zh-CN" sz="2400" dirty="0"/>
          </a:p>
          <a:p>
            <a:pPr marL="342900" indent="-342900">
              <a:lnSpc>
                <a:spcPct val="150000"/>
              </a:lnSpc>
              <a:buFont typeface="Arial" panose="020B0604020202020204" pitchFamily="34" charset="0"/>
              <a:buChar char="•"/>
            </a:pPr>
            <a:r>
              <a:rPr lang="zh-CN" altLang="en-US" sz="2400" dirty="0"/>
              <a:t>依赖关系分析</a:t>
            </a:r>
            <a:endParaRPr lang="en-US" altLang="zh-CN" sz="2400" dirty="0"/>
          </a:p>
          <a:p>
            <a:pPr marL="342900" indent="-342900">
              <a:lnSpc>
                <a:spcPct val="150000"/>
              </a:lnSpc>
              <a:buFont typeface="Arial" panose="020B0604020202020204" pitchFamily="34" charset="0"/>
              <a:buChar char="•"/>
            </a:pPr>
            <a:r>
              <a:rPr lang="zh-CN" altLang="en-US" sz="2400" dirty="0"/>
              <a:t>调度变换</a:t>
            </a:r>
            <a:endParaRPr lang="en-US" altLang="zh-CN" sz="2400" dirty="0"/>
          </a:p>
          <a:p>
            <a:pPr marL="342900" indent="-342900">
              <a:lnSpc>
                <a:spcPct val="150000"/>
              </a:lnSpc>
              <a:buFont typeface="Arial" panose="020B0604020202020204" pitchFamily="34" charset="0"/>
              <a:buChar char="•"/>
            </a:pPr>
            <a:r>
              <a:rPr lang="zh-CN" altLang="en-US" sz="2400" dirty="0"/>
              <a:t>代码生成</a:t>
            </a:r>
            <a:endParaRPr lang="en-US" altLang="zh-CN" sz="2400" dirty="0"/>
          </a:p>
        </p:txBody>
      </p:sp>
      <p:sp>
        <p:nvSpPr>
          <p:cNvPr id="8" name="文本框 7">
            <a:extLst>
              <a:ext uri="{FF2B5EF4-FFF2-40B4-BE49-F238E27FC236}">
                <a16:creationId xmlns:a16="http://schemas.microsoft.com/office/drawing/2014/main" id="{E86B89B9-6FF6-4016-9EA7-0E74FD7B1A3D}"/>
              </a:ext>
            </a:extLst>
          </p:cNvPr>
          <p:cNvSpPr txBox="1"/>
          <p:nvPr/>
        </p:nvSpPr>
        <p:spPr>
          <a:xfrm>
            <a:off x="347730" y="4794846"/>
            <a:ext cx="3393588" cy="16980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nSpc>
                <a:spcPct val="150000"/>
              </a:lnSpc>
            </a:pPr>
            <a:r>
              <a:rPr lang="zh-CN" altLang="en-US" sz="2400" dirty="0"/>
              <a:t>目标二：数据局部性</a:t>
            </a:r>
            <a:endParaRPr lang="en-US" altLang="zh-CN" sz="2400" dirty="0"/>
          </a:p>
          <a:p>
            <a:pPr marL="342900" indent="-342900">
              <a:lnSpc>
                <a:spcPct val="150000"/>
              </a:lnSpc>
              <a:buFont typeface="Arial" panose="020B0604020202020204" pitchFamily="34" charset="0"/>
              <a:buChar char="•"/>
            </a:pPr>
            <a:r>
              <a:rPr lang="zh-CN" altLang="en-US" sz="2400" dirty="0"/>
              <a:t>循环分块</a:t>
            </a:r>
            <a:endParaRPr lang="en-US" altLang="zh-CN" sz="2400" dirty="0"/>
          </a:p>
          <a:p>
            <a:pPr marL="342900" indent="-342900">
              <a:lnSpc>
                <a:spcPct val="150000"/>
              </a:lnSpc>
              <a:buFont typeface="Arial" panose="020B0604020202020204" pitchFamily="34" charset="0"/>
              <a:buChar char="•"/>
            </a:pPr>
            <a:r>
              <a:rPr lang="zh-CN" altLang="en-US" sz="2400" dirty="0"/>
              <a:t>数组压缩</a:t>
            </a:r>
          </a:p>
        </p:txBody>
      </p:sp>
      <p:sp>
        <p:nvSpPr>
          <p:cNvPr id="10" name="矩形: 圆角 9">
            <a:extLst>
              <a:ext uri="{FF2B5EF4-FFF2-40B4-BE49-F238E27FC236}">
                <a16:creationId xmlns:a16="http://schemas.microsoft.com/office/drawing/2014/main" id="{1FFEE47C-C40D-45C9-B8CF-AC8396A91486}"/>
              </a:ext>
            </a:extLst>
          </p:cNvPr>
          <p:cNvSpPr/>
          <p:nvPr/>
        </p:nvSpPr>
        <p:spPr>
          <a:xfrm>
            <a:off x="6220496" y="3158638"/>
            <a:ext cx="1989786" cy="1587227"/>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4">
            <a:extLst>
              <a:ext uri="{FF2B5EF4-FFF2-40B4-BE49-F238E27FC236}">
                <a16:creationId xmlns:a16="http://schemas.microsoft.com/office/drawing/2014/main" id="{AA028FFC-2392-4924-9113-6282D34076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23">
            <a:extLst>
              <a:ext uri="{FF2B5EF4-FFF2-40B4-BE49-F238E27FC236}">
                <a16:creationId xmlns:a16="http://schemas.microsoft.com/office/drawing/2014/main" id="{94F0A444-66E1-46DD-842E-3B0578E4394F}"/>
              </a:ext>
            </a:extLst>
          </p:cNvPr>
          <p:cNvSpPr txBox="1">
            <a:spLocks noChangeArrowheads="1"/>
          </p:cNvSpPr>
          <p:nvPr/>
        </p:nvSpPr>
        <p:spPr bwMode="auto">
          <a:xfrm>
            <a:off x="1981200" y="431512"/>
            <a:ext cx="100860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3200" b="1" dirty="0">
                <a:solidFill>
                  <a:srgbClr val="767171"/>
                </a:solidFill>
                <a:latin typeface="方正小标宋简体" panose="02000000000000000000" pitchFamily="2" charset="-122"/>
                <a:ea typeface="方正小标宋简体" panose="02000000000000000000" pitchFamily="2" charset="-122"/>
                <a:cs typeface="Arial" pitchFamily="34" charset="0"/>
              </a:rPr>
              <a:t>总结</a:t>
            </a:r>
          </a:p>
        </p:txBody>
      </p:sp>
    </p:spTree>
    <p:extLst>
      <p:ext uri="{BB962C8B-B14F-4D97-AF65-F5344CB8AC3E}">
        <p14:creationId xmlns:p14="http://schemas.microsoft.com/office/powerpoint/2010/main" val="3705440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图片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矩形 16"/>
          <p:cNvSpPr>
            <a:spLocks noChangeArrowheads="1"/>
          </p:cNvSpPr>
          <p:nvPr/>
        </p:nvSpPr>
        <p:spPr bwMode="auto">
          <a:xfrm>
            <a:off x="3594100" y="2701925"/>
            <a:ext cx="744538" cy="744538"/>
          </a:xfrm>
          <a:prstGeom prst="rect">
            <a:avLst/>
          </a:prstGeom>
          <a:solidFill>
            <a:srgbClr val="2BA8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1988" name="矩形 17"/>
          <p:cNvSpPr>
            <a:spLocks noChangeArrowheads="1"/>
          </p:cNvSpPr>
          <p:nvPr/>
        </p:nvSpPr>
        <p:spPr bwMode="auto">
          <a:xfrm>
            <a:off x="4406900" y="2701925"/>
            <a:ext cx="744538" cy="744538"/>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1989" name="矩形 18"/>
          <p:cNvSpPr>
            <a:spLocks noChangeArrowheads="1"/>
          </p:cNvSpPr>
          <p:nvPr/>
        </p:nvSpPr>
        <p:spPr bwMode="auto">
          <a:xfrm>
            <a:off x="3573463" y="3529013"/>
            <a:ext cx="744537" cy="744537"/>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1990" name="矩形 19"/>
          <p:cNvSpPr>
            <a:spLocks noChangeArrowheads="1"/>
          </p:cNvSpPr>
          <p:nvPr/>
        </p:nvSpPr>
        <p:spPr bwMode="auto">
          <a:xfrm>
            <a:off x="4406900" y="3529013"/>
            <a:ext cx="744538" cy="744537"/>
          </a:xfrm>
          <a:prstGeom prst="rect">
            <a:avLst/>
          </a:prstGeom>
          <a:solidFill>
            <a:srgbClr val="F4BB4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1991" name="文本框 20"/>
          <p:cNvSpPr txBox="1">
            <a:spLocks noChangeArrowheads="1"/>
          </p:cNvSpPr>
          <p:nvPr/>
        </p:nvSpPr>
        <p:spPr bwMode="auto">
          <a:xfrm>
            <a:off x="3573463" y="2701925"/>
            <a:ext cx="155363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9600" b="1" dirty="0">
                <a:solidFill>
                  <a:schemeClr val="bg1"/>
                </a:solidFill>
                <a:latin typeface="Arial" pitchFamily="34" charset="0"/>
                <a:cs typeface="Arial" pitchFamily="34" charset="0"/>
              </a:rPr>
              <a:t>05</a:t>
            </a:r>
            <a:endParaRPr lang="zh-CN" altLang="en-US" sz="9600" b="1" dirty="0">
              <a:solidFill>
                <a:schemeClr val="bg1"/>
              </a:solidFill>
              <a:latin typeface="Arial" pitchFamily="34" charset="0"/>
              <a:cs typeface="Arial" pitchFamily="34" charset="0"/>
            </a:endParaRPr>
          </a:p>
        </p:txBody>
      </p:sp>
      <p:sp>
        <p:nvSpPr>
          <p:cNvPr id="41992" name="文本框 21"/>
          <p:cNvSpPr txBox="1">
            <a:spLocks noChangeArrowheads="1"/>
          </p:cNvSpPr>
          <p:nvPr/>
        </p:nvSpPr>
        <p:spPr bwMode="auto">
          <a:xfrm>
            <a:off x="5241925" y="2754313"/>
            <a:ext cx="492125"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2000">
                <a:solidFill>
                  <a:srgbClr val="767171"/>
                </a:solidFill>
                <a:latin typeface="Arial" pitchFamily="34" charset="0"/>
                <a:cs typeface="Arial" pitchFamily="34" charset="0"/>
              </a:rPr>
              <a:t>PART FOUR</a:t>
            </a:r>
            <a:endParaRPr lang="zh-CN" altLang="en-US" sz="2000">
              <a:solidFill>
                <a:srgbClr val="767171"/>
              </a:solidFill>
              <a:latin typeface="Arial" pitchFamily="34" charset="0"/>
              <a:cs typeface="Arial" pitchFamily="34" charset="0"/>
            </a:endParaRPr>
          </a:p>
        </p:txBody>
      </p:sp>
      <p:sp>
        <p:nvSpPr>
          <p:cNvPr id="41993" name="文本框 22"/>
          <p:cNvSpPr txBox="1">
            <a:spLocks noChangeArrowheads="1"/>
          </p:cNvSpPr>
          <p:nvPr/>
        </p:nvSpPr>
        <p:spPr bwMode="auto">
          <a:xfrm>
            <a:off x="6096000" y="2938631"/>
            <a:ext cx="404790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6000" b="1" dirty="0">
                <a:solidFill>
                  <a:srgbClr val="767171"/>
                </a:solidFill>
                <a:latin typeface="Arial" pitchFamily="34" charset="0"/>
                <a:cs typeface="Arial" pitchFamily="34" charset="0"/>
              </a:rPr>
              <a:t>面临的挑战</a:t>
            </a:r>
          </a:p>
        </p:txBody>
      </p:sp>
    </p:spTree>
    <p:extLst>
      <p:ext uri="{BB962C8B-B14F-4D97-AF65-F5344CB8AC3E}">
        <p14:creationId xmlns:p14="http://schemas.microsoft.com/office/powerpoint/2010/main" val="30691312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2F6C31A-9A07-42D2-B3B7-C4C3784E1620}"/>
              </a:ext>
            </a:extLst>
          </p:cNvPr>
          <p:cNvSpPr>
            <a:spLocks noGrp="1"/>
          </p:cNvSpPr>
          <p:nvPr>
            <p:ph idx="1"/>
          </p:nvPr>
        </p:nvSpPr>
        <p:spPr>
          <a:xfrm>
            <a:off x="1981200" y="1575727"/>
            <a:ext cx="5811253" cy="4351338"/>
          </a:xfrm>
          <a:ln>
            <a:noFill/>
          </a:ln>
        </p:spPr>
        <p:style>
          <a:lnRef idx="2">
            <a:schemeClr val="dk1"/>
          </a:lnRef>
          <a:fillRef idx="1">
            <a:schemeClr val="lt1"/>
          </a:fillRef>
          <a:effectRef idx="0">
            <a:schemeClr val="dk1"/>
          </a:effectRef>
          <a:fontRef idx="minor">
            <a:schemeClr val="dk1"/>
          </a:fontRef>
        </p:style>
        <p:txBody>
          <a:bodyPr anchor="ctr">
            <a:normAutofit/>
          </a:bodyPr>
          <a:lstStyle/>
          <a:p>
            <a:pPr>
              <a:lnSpc>
                <a:spcPct val="150000"/>
              </a:lnSpc>
            </a:pPr>
            <a:r>
              <a:rPr lang="zh-CN" altLang="en-US" sz="3600" dirty="0"/>
              <a:t>扩展到非仿射变换</a:t>
            </a:r>
            <a:endParaRPr lang="en-US" altLang="zh-CN" sz="3600" dirty="0"/>
          </a:p>
          <a:p>
            <a:pPr>
              <a:lnSpc>
                <a:spcPct val="150000"/>
              </a:lnSpc>
            </a:pPr>
            <a:r>
              <a:rPr lang="zh-CN" altLang="en-US" sz="3600" dirty="0"/>
              <a:t>与运行时技术结合</a:t>
            </a:r>
            <a:endParaRPr lang="en-US" altLang="zh-CN" sz="3600" dirty="0"/>
          </a:p>
          <a:p>
            <a:pPr>
              <a:lnSpc>
                <a:spcPct val="150000"/>
              </a:lnSpc>
            </a:pPr>
            <a:r>
              <a:rPr lang="zh-CN" altLang="en-US" sz="3600" dirty="0"/>
              <a:t>应用到人工智能领域</a:t>
            </a:r>
            <a:endParaRPr lang="en-US" altLang="zh-CN" sz="3600" dirty="0"/>
          </a:p>
          <a:p>
            <a:pPr>
              <a:lnSpc>
                <a:spcPct val="150000"/>
              </a:lnSpc>
            </a:pPr>
            <a:r>
              <a:rPr lang="en-US" altLang="zh-CN" sz="3600" dirty="0"/>
              <a:t>NP</a:t>
            </a:r>
            <a:r>
              <a:rPr lang="zh-CN" altLang="en-US" sz="3600" dirty="0"/>
              <a:t>难问题</a:t>
            </a:r>
            <a:r>
              <a:rPr lang="en-US" altLang="zh-CN" sz="3600" dirty="0">
                <a:sym typeface="Wingdings" panose="05000000000000000000" pitchFamily="2" charset="2"/>
              </a:rPr>
              <a:t></a:t>
            </a:r>
            <a:r>
              <a:rPr lang="zh-CN" altLang="en-US" sz="3600" dirty="0">
                <a:sym typeface="Wingdings" panose="05000000000000000000" pitchFamily="2" charset="2"/>
              </a:rPr>
              <a:t>编译耗时长</a:t>
            </a:r>
            <a:endParaRPr lang="en-US" altLang="zh-CN" sz="3600" dirty="0"/>
          </a:p>
        </p:txBody>
      </p:sp>
      <p:pic>
        <p:nvPicPr>
          <p:cNvPr id="4" name="图片 4">
            <a:extLst>
              <a:ext uri="{FF2B5EF4-FFF2-40B4-BE49-F238E27FC236}">
                <a16:creationId xmlns:a16="http://schemas.microsoft.com/office/drawing/2014/main" id="{A069434B-9E78-4904-A9CD-22F7ADF9F0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23">
            <a:extLst>
              <a:ext uri="{FF2B5EF4-FFF2-40B4-BE49-F238E27FC236}">
                <a16:creationId xmlns:a16="http://schemas.microsoft.com/office/drawing/2014/main" id="{5EBFFDB5-87B5-481C-A45E-E94F1A98671B}"/>
              </a:ext>
            </a:extLst>
          </p:cNvPr>
          <p:cNvSpPr txBox="1">
            <a:spLocks noChangeArrowheads="1"/>
          </p:cNvSpPr>
          <p:nvPr/>
        </p:nvSpPr>
        <p:spPr bwMode="auto">
          <a:xfrm>
            <a:off x="1981200" y="431512"/>
            <a:ext cx="22445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3200" b="1" dirty="0">
                <a:solidFill>
                  <a:srgbClr val="767171"/>
                </a:solidFill>
                <a:latin typeface="方正小标宋简体" panose="02000000000000000000" pitchFamily="2" charset="-122"/>
                <a:ea typeface="方正小标宋简体" panose="02000000000000000000" pitchFamily="2" charset="-122"/>
                <a:cs typeface="Arial" pitchFamily="34" charset="0"/>
              </a:rPr>
              <a:t>面临的挑战</a:t>
            </a:r>
          </a:p>
        </p:txBody>
      </p:sp>
    </p:spTree>
    <p:extLst>
      <p:ext uri="{BB962C8B-B14F-4D97-AF65-F5344CB8AC3E}">
        <p14:creationId xmlns:p14="http://schemas.microsoft.com/office/powerpoint/2010/main" val="193113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
            <a:extLst>
              <a:ext uri="{FF2B5EF4-FFF2-40B4-BE49-F238E27FC236}">
                <a16:creationId xmlns:a16="http://schemas.microsoft.com/office/drawing/2014/main" id="{B375F5CD-A42F-4340-BA18-4B3BF4142625}"/>
              </a:ext>
            </a:extLst>
          </p:cNvPr>
          <p:cNvGrpSpPr/>
          <p:nvPr/>
        </p:nvGrpSpPr>
        <p:grpSpPr>
          <a:xfrm>
            <a:off x="990600" y="1418961"/>
            <a:ext cx="10408484" cy="4918423"/>
            <a:chOff x="993194" y="1580801"/>
            <a:chExt cx="10408484" cy="4918423"/>
          </a:xfrm>
        </p:grpSpPr>
        <p:sp>
          <p:nvSpPr>
            <p:cNvPr id="16388" name="Rectangle 5"/>
            <p:cNvSpPr>
              <a:spLocks noChangeArrowheads="1"/>
            </p:cNvSpPr>
            <p:nvPr/>
          </p:nvSpPr>
          <p:spPr bwMode="auto">
            <a:xfrm>
              <a:off x="993194" y="1580801"/>
              <a:ext cx="10408484" cy="4918423"/>
            </a:xfrm>
            <a:prstGeom prst="rect">
              <a:avLst/>
            </a:prstGeom>
            <a:solidFill>
              <a:srgbClr val="76717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id-ID" altLang="en-US" sz="5400">
                <a:solidFill>
                  <a:srgbClr val="FFFFFF"/>
                </a:solidFill>
              </a:endParaRPr>
            </a:p>
          </p:txBody>
        </p:sp>
        <p:sp>
          <p:nvSpPr>
            <p:cNvPr id="16396" name="TextBox 13"/>
            <p:cNvSpPr txBox="1">
              <a:spLocks noChangeArrowheads="1"/>
            </p:cNvSpPr>
            <p:nvPr/>
          </p:nvSpPr>
          <p:spPr bwMode="auto">
            <a:xfrm>
              <a:off x="1352921" y="1874375"/>
              <a:ext cx="9696550" cy="4168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just" eaLnBrk="1" hangingPunct="1">
                <a:lnSpc>
                  <a:spcPct val="150000"/>
                </a:lnSpc>
                <a:spcBef>
                  <a:spcPct val="20000"/>
                </a:spcBef>
              </a:pPr>
              <a:r>
                <a:rPr lang="zh-CN" altLang="en-US" sz="2800" dirty="0">
                  <a:solidFill>
                    <a:schemeClr val="bg1"/>
                  </a:solidFill>
                  <a:latin typeface="方正小标宋简体" panose="02000000000000000000" pitchFamily="2" charset="-122"/>
                  <a:ea typeface="方正小标宋简体" panose="02000000000000000000" pitchFamily="2" charset="-122"/>
                  <a:sym typeface="Arial" pitchFamily="34" charset="0"/>
                </a:rPr>
                <a:t>题目：基于多面体模型的编译“黑魔法”</a:t>
              </a:r>
            </a:p>
            <a:p>
              <a:pPr algn="just" eaLnBrk="1" hangingPunct="1">
                <a:lnSpc>
                  <a:spcPct val="150000"/>
                </a:lnSpc>
                <a:spcBef>
                  <a:spcPct val="20000"/>
                </a:spcBef>
              </a:pPr>
              <a:r>
                <a:rPr lang="zh-CN" altLang="en-US" sz="2800" dirty="0">
                  <a:solidFill>
                    <a:schemeClr val="bg1"/>
                  </a:solidFill>
                  <a:latin typeface="方正小标宋简体" panose="02000000000000000000" pitchFamily="2" charset="-122"/>
                  <a:ea typeface="方正小标宋简体" panose="02000000000000000000" pitchFamily="2" charset="-122"/>
                  <a:sym typeface="Arial" pitchFamily="34" charset="0"/>
                </a:rPr>
                <a:t>作者：赵捷</a:t>
              </a:r>
              <a:r>
                <a:rPr lang="en-US" altLang="zh-CN" sz="2800" dirty="0">
                  <a:solidFill>
                    <a:schemeClr val="bg1"/>
                  </a:solidFill>
                  <a:latin typeface="方正小标宋简体" panose="02000000000000000000" pitchFamily="2" charset="-122"/>
                  <a:ea typeface="方正小标宋简体" panose="02000000000000000000" pitchFamily="2" charset="-122"/>
                  <a:sym typeface="Arial" pitchFamily="34" charset="0"/>
                </a:rPr>
                <a:t>, </a:t>
              </a:r>
              <a:r>
                <a:rPr lang="zh-CN" altLang="en-US" sz="2800" dirty="0">
                  <a:solidFill>
                    <a:schemeClr val="bg1"/>
                  </a:solidFill>
                  <a:latin typeface="方正小标宋简体" panose="02000000000000000000" pitchFamily="2" charset="-122"/>
                  <a:ea typeface="方正小标宋简体" panose="02000000000000000000" pitchFamily="2" charset="-122"/>
                  <a:sym typeface="Arial" pitchFamily="34" charset="0"/>
                </a:rPr>
                <a:t>李颖颖</a:t>
              </a:r>
              <a:r>
                <a:rPr lang="en-US" altLang="zh-CN" sz="2800" dirty="0">
                  <a:solidFill>
                    <a:schemeClr val="bg1"/>
                  </a:solidFill>
                  <a:latin typeface="方正小标宋简体" panose="02000000000000000000" pitchFamily="2" charset="-122"/>
                  <a:ea typeface="方正小标宋简体" panose="02000000000000000000" pitchFamily="2" charset="-122"/>
                  <a:sym typeface="Arial" pitchFamily="34" charset="0"/>
                </a:rPr>
                <a:t>, </a:t>
              </a:r>
              <a:r>
                <a:rPr lang="zh-CN" altLang="en-US" sz="2800" dirty="0">
                  <a:solidFill>
                    <a:schemeClr val="bg1"/>
                  </a:solidFill>
                  <a:latin typeface="方正小标宋简体" panose="02000000000000000000" pitchFamily="2" charset="-122"/>
                  <a:ea typeface="方正小标宋简体" panose="02000000000000000000" pitchFamily="2" charset="-122"/>
                  <a:sym typeface="Arial" pitchFamily="34" charset="0"/>
                </a:rPr>
                <a:t>赵荣彩</a:t>
              </a:r>
            </a:p>
            <a:p>
              <a:pPr algn="just" eaLnBrk="1" hangingPunct="1">
                <a:lnSpc>
                  <a:spcPct val="150000"/>
                </a:lnSpc>
                <a:spcBef>
                  <a:spcPct val="20000"/>
                </a:spcBef>
              </a:pPr>
              <a:r>
                <a:rPr lang="zh-CN" altLang="en-US" sz="2800" dirty="0">
                  <a:solidFill>
                    <a:schemeClr val="bg1"/>
                  </a:solidFill>
                  <a:latin typeface="方正小标宋简体" panose="02000000000000000000" pitchFamily="2" charset="-122"/>
                  <a:ea typeface="方正小标宋简体" panose="02000000000000000000" pitchFamily="2" charset="-122"/>
                  <a:sym typeface="Arial" pitchFamily="34" charset="0"/>
                </a:rPr>
                <a:t>期刊：软件学报</a:t>
              </a:r>
              <a:r>
                <a:rPr lang="en-US" altLang="zh-CN" sz="2800" dirty="0">
                  <a:solidFill>
                    <a:schemeClr val="bg1"/>
                  </a:solidFill>
                  <a:latin typeface="方正小标宋简体" panose="02000000000000000000" pitchFamily="2" charset="-122"/>
                  <a:ea typeface="方正小标宋简体" panose="02000000000000000000" pitchFamily="2" charset="-122"/>
                  <a:sym typeface="Arial" pitchFamily="34" charset="0"/>
                </a:rPr>
                <a:t>, 2018, 29(8): 2371-2396.</a:t>
              </a:r>
            </a:p>
            <a:p>
              <a:pPr algn="just" eaLnBrk="1" hangingPunct="1">
                <a:lnSpc>
                  <a:spcPct val="150000"/>
                </a:lnSpc>
                <a:spcBef>
                  <a:spcPct val="20000"/>
                </a:spcBef>
              </a:pPr>
              <a:r>
                <a:rPr lang="zh-CN" altLang="en-US" sz="2800" dirty="0">
                  <a:solidFill>
                    <a:schemeClr val="bg1"/>
                  </a:solidFill>
                  <a:latin typeface="方正小标宋简体" panose="02000000000000000000" pitchFamily="2" charset="-122"/>
                  <a:ea typeface="方正小标宋简体" panose="02000000000000000000" pitchFamily="2" charset="-122"/>
                  <a:sym typeface="Arial" pitchFamily="34" charset="0"/>
                </a:rPr>
                <a:t>链接：</a:t>
              </a:r>
              <a:r>
                <a:rPr lang="en-US" altLang="zh-CN" sz="2800" dirty="0">
                  <a:solidFill>
                    <a:schemeClr val="bg1"/>
                  </a:solidFill>
                  <a:latin typeface="方正小标宋简体" panose="02000000000000000000" pitchFamily="2" charset="-122"/>
                  <a:ea typeface="方正小标宋简体" panose="02000000000000000000" pitchFamily="2" charset="-122"/>
                  <a:sym typeface="Arial" pitchFamily="34" charset="0"/>
                </a:rPr>
                <a:t>http://www.jos.org.cn/1000-9825/5563.html</a:t>
              </a:r>
            </a:p>
            <a:p>
              <a:pPr algn="just" eaLnBrk="1" hangingPunct="1">
                <a:lnSpc>
                  <a:spcPct val="150000"/>
                </a:lnSpc>
                <a:spcBef>
                  <a:spcPct val="20000"/>
                </a:spcBef>
              </a:pPr>
              <a:r>
                <a:rPr lang="zh-CN" altLang="en-US" sz="2800" dirty="0">
                  <a:solidFill>
                    <a:schemeClr val="bg1"/>
                  </a:solidFill>
                  <a:latin typeface="方正小标宋简体" panose="02000000000000000000" pitchFamily="2" charset="-122"/>
                  <a:ea typeface="方正小标宋简体" panose="02000000000000000000" pitchFamily="2" charset="-122"/>
                  <a:sym typeface="Arial" pitchFamily="34" charset="0"/>
                </a:rPr>
                <a:t>收稿时间</a:t>
              </a:r>
              <a:r>
                <a:rPr lang="en-US" altLang="zh-CN" sz="2800" dirty="0">
                  <a:solidFill>
                    <a:schemeClr val="bg1"/>
                  </a:solidFill>
                  <a:latin typeface="方正小标宋简体" panose="02000000000000000000" pitchFamily="2" charset="-122"/>
                  <a:ea typeface="方正小标宋简体" panose="02000000000000000000" pitchFamily="2" charset="-122"/>
                  <a:sym typeface="Arial" pitchFamily="34" charset="0"/>
                </a:rPr>
                <a:t>: 2017-10-22; </a:t>
              </a:r>
              <a:r>
                <a:rPr lang="zh-CN" altLang="en-US" sz="2800" dirty="0">
                  <a:solidFill>
                    <a:schemeClr val="bg1"/>
                  </a:solidFill>
                  <a:latin typeface="方正小标宋简体" panose="02000000000000000000" pitchFamily="2" charset="-122"/>
                  <a:ea typeface="方正小标宋简体" panose="02000000000000000000" pitchFamily="2" charset="-122"/>
                  <a:sym typeface="Arial" pitchFamily="34" charset="0"/>
                </a:rPr>
                <a:t>修改时间</a:t>
              </a:r>
              <a:r>
                <a:rPr lang="en-US" altLang="zh-CN" sz="2800" dirty="0">
                  <a:solidFill>
                    <a:schemeClr val="bg1"/>
                  </a:solidFill>
                  <a:latin typeface="方正小标宋简体" panose="02000000000000000000" pitchFamily="2" charset="-122"/>
                  <a:ea typeface="方正小标宋简体" panose="02000000000000000000" pitchFamily="2" charset="-122"/>
                  <a:sym typeface="Arial" pitchFamily="34" charset="0"/>
                </a:rPr>
                <a:t>: 2017-12-08; </a:t>
              </a:r>
              <a:r>
                <a:rPr lang="zh-CN" altLang="en-US" sz="2800" dirty="0">
                  <a:solidFill>
                    <a:schemeClr val="bg1"/>
                  </a:solidFill>
                  <a:latin typeface="方正小标宋简体" panose="02000000000000000000" pitchFamily="2" charset="-122"/>
                  <a:ea typeface="方正小标宋简体" panose="02000000000000000000" pitchFamily="2" charset="-122"/>
                  <a:sym typeface="Arial" pitchFamily="34" charset="0"/>
                </a:rPr>
                <a:t>采用时间</a:t>
              </a:r>
              <a:r>
                <a:rPr lang="en-US" altLang="zh-CN" sz="2800" dirty="0">
                  <a:solidFill>
                    <a:schemeClr val="bg1"/>
                  </a:solidFill>
                  <a:latin typeface="方正小标宋简体" panose="02000000000000000000" pitchFamily="2" charset="-122"/>
                  <a:ea typeface="方正小标宋简体" panose="02000000000000000000" pitchFamily="2" charset="-122"/>
                  <a:sym typeface="Arial" pitchFamily="34" charset="0"/>
                </a:rPr>
                <a:t>: 2018-01-29; </a:t>
              </a:r>
            </a:p>
          </p:txBody>
        </p:sp>
      </p:grpSp>
      <p:sp>
        <p:nvSpPr>
          <p:cNvPr id="16406" name="文本框 23"/>
          <p:cNvSpPr txBox="1">
            <a:spLocks noChangeArrowheads="1"/>
          </p:cNvSpPr>
          <p:nvPr/>
        </p:nvSpPr>
        <p:spPr bwMode="auto">
          <a:xfrm>
            <a:off x="1981200" y="431512"/>
            <a:ext cx="18325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3200" b="1" dirty="0">
                <a:solidFill>
                  <a:srgbClr val="767171"/>
                </a:solidFill>
                <a:latin typeface="方正小标宋简体" panose="02000000000000000000" pitchFamily="2" charset="-122"/>
                <a:ea typeface="方正小标宋简体" panose="02000000000000000000" pitchFamily="2" charset="-122"/>
                <a:cs typeface="Arial" pitchFamily="34" charset="0"/>
              </a:rPr>
              <a:t>论文介绍</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683019DD-2011-4741-A36A-BFCD8EDA4E80}"/>
              </a:ext>
            </a:extLst>
          </p:cNvPr>
          <p:cNvSpPr/>
          <p:nvPr/>
        </p:nvSpPr>
        <p:spPr>
          <a:xfrm>
            <a:off x="3213179" y="780013"/>
            <a:ext cx="6125435" cy="5357435"/>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5" name="椭圆 4">
            <a:extLst>
              <a:ext uri="{FF2B5EF4-FFF2-40B4-BE49-F238E27FC236}">
                <a16:creationId xmlns:a16="http://schemas.microsoft.com/office/drawing/2014/main" id="{847D64D9-3579-4CA7-AFF3-74514AC6D814}"/>
              </a:ext>
            </a:extLst>
          </p:cNvPr>
          <p:cNvSpPr/>
          <p:nvPr/>
        </p:nvSpPr>
        <p:spPr>
          <a:xfrm>
            <a:off x="2763521" y="342899"/>
            <a:ext cx="6695440" cy="6362701"/>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nvGrpSpPr>
          <p:cNvPr id="6" name="组合 5">
            <a:extLst>
              <a:ext uri="{FF2B5EF4-FFF2-40B4-BE49-F238E27FC236}">
                <a16:creationId xmlns:a16="http://schemas.microsoft.com/office/drawing/2014/main" id="{FE1A2164-DAE7-4EC7-807C-78696281F6CE}"/>
              </a:ext>
            </a:extLst>
          </p:cNvPr>
          <p:cNvGrpSpPr/>
          <p:nvPr/>
        </p:nvGrpSpPr>
        <p:grpSpPr>
          <a:xfrm>
            <a:off x="3008169" y="1981200"/>
            <a:ext cx="6153058" cy="3205480"/>
            <a:chOff x="1769566" y="1333696"/>
            <a:chExt cx="8810293" cy="4717437"/>
          </a:xfrm>
        </p:grpSpPr>
        <p:sp>
          <p:nvSpPr>
            <p:cNvPr id="7" name="椭圆 6">
              <a:extLst>
                <a:ext uri="{FF2B5EF4-FFF2-40B4-BE49-F238E27FC236}">
                  <a16:creationId xmlns:a16="http://schemas.microsoft.com/office/drawing/2014/main" id="{865E0038-D009-4B81-ADA8-55741DC5F353}"/>
                </a:ext>
              </a:extLst>
            </p:cNvPr>
            <p:cNvSpPr/>
            <p:nvPr/>
          </p:nvSpPr>
          <p:spPr>
            <a:xfrm>
              <a:off x="1769566" y="1333696"/>
              <a:ext cx="340938" cy="340938"/>
            </a:xfrm>
            <a:prstGeom prst="ellipse">
              <a:avLst/>
            </a:prstGeom>
            <a:solidFill>
              <a:srgbClr val="F23B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8" name="椭圆 7">
              <a:extLst>
                <a:ext uri="{FF2B5EF4-FFF2-40B4-BE49-F238E27FC236}">
                  <a16:creationId xmlns:a16="http://schemas.microsoft.com/office/drawing/2014/main" id="{1539A456-107C-4063-A3D4-F56339BA530B}"/>
                </a:ext>
              </a:extLst>
            </p:cNvPr>
            <p:cNvSpPr/>
            <p:nvPr/>
          </p:nvSpPr>
          <p:spPr>
            <a:xfrm>
              <a:off x="10238921" y="5710195"/>
              <a:ext cx="340938" cy="340938"/>
            </a:xfrm>
            <a:prstGeom prst="ellipse">
              <a:avLst/>
            </a:prstGeom>
            <a:solidFill>
              <a:srgbClr val="F23B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grpSp>
      <p:sp>
        <p:nvSpPr>
          <p:cNvPr id="11" name="TextBox 1">
            <a:extLst>
              <a:ext uri="{FF2B5EF4-FFF2-40B4-BE49-F238E27FC236}">
                <a16:creationId xmlns:a16="http://schemas.microsoft.com/office/drawing/2014/main" id="{2DFC3BA5-742B-48BF-80EC-65AB6D06CEC2}"/>
              </a:ext>
            </a:extLst>
          </p:cNvPr>
          <p:cNvSpPr txBox="1"/>
          <p:nvPr/>
        </p:nvSpPr>
        <p:spPr>
          <a:xfrm>
            <a:off x="5410112" y="2875001"/>
            <a:ext cx="1960202" cy="1132873"/>
          </a:xfrm>
          <a:prstGeom prst="rect">
            <a:avLst/>
          </a:prstGeom>
          <a:noFill/>
          <a:ln w="9525">
            <a:noFill/>
            <a:miter/>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eaLnBrk="1" hangingPunct="1"/>
            <a:r>
              <a:rPr lang="zh-CN" altLang="en-US" sz="6600" dirty="0">
                <a:solidFill>
                  <a:srgbClr val="F23B48"/>
                </a:solidFill>
                <a:cs typeface="+mn-ea"/>
                <a:sym typeface="+mn-lt"/>
              </a:rPr>
              <a:t>谢谢！</a:t>
            </a:r>
            <a:endParaRPr lang="en-US" altLang="zh-CN" sz="6600" dirty="0">
              <a:solidFill>
                <a:srgbClr val="F23B48"/>
              </a:solidFill>
              <a:cs typeface="+mn-ea"/>
              <a:sym typeface="+mn-lt"/>
            </a:endParaRPr>
          </a:p>
        </p:txBody>
      </p:sp>
      <p:pic>
        <p:nvPicPr>
          <p:cNvPr id="17" name="图片 31">
            <a:extLst>
              <a:ext uri="{FF2B5EF4-FFF2-40B4-BE49-F238E27FC236}">
                <a16:creationId xmlns:a16="http://schemas.microsoft.com/office/drawing/2014/main" id="{A0D89D2D-B5AF-4C82-9670-49CCF4CEC8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7274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accel="50000" decel="50000" fill="hold" nodeType="clickEffect">
                                  <p:stCondLst>
                                    <p:cond delay="0"/>
                                  </p:stCondLst>
                                  <p:childTnLst>
                                    <p:animRot by="10800000">
                                      <p:cBhvr>
                                        <p:cTn id="6" dur="20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图片 22"/>
          <p:cNvPicPr>
            <a:picLocks noChangeAspect="1" noChangeArrowheads="1"/>
          </p:cNvPicPr>
          <p:nvPr/>
        </p:nvPicPr>
        <p:blipFill>
          <a:blip r:embed="rId2">
            <a:extLst>
              <a:ext uri="{28A0092B-C50C-407E-A947-70E740481C1C}">
                <a14:useLocalDpi xmlns:a14="http://schemas.microsoft.com/office/drawing/2010/main" val="0"/>
              </a:ext>
            </a:extLst>
          </a:blip>
          <a:srcRect t="8089" r="20140"/>
          <a:stretch>
            <a:fillRect/>
          </a:stretch>
        </p:blipFill>
        <p:spPr bwMode="auto">
          <a:xfrm>
            <a:off x="4552950" y="1828800"/>
            <a:ext cx="3124200" cy="200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Rectangle 5"/>
          <p:cNvSpPr>
            <a:spLocks noChangeArrowheads="1"/>
          </p:cNvSpPr>
          <p:nvPr/>
        </p:nvSpPr>
        <p:spPr bwMode="auto">
          <a:xfrm>
            <a:off x="1350963" y="1843088"/>
            <a:ext cx="3146425" cy="1993900"/>
          </a:xfrm>
          <a:prstGeom prst="rect">
            <a:avLst/>
          </a:prstGeom>
          <a:solidFill>
            <a:srgbClr val="76717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id-ID" altLang="en-US" sz="5400">
              <a:solidFill>
                <a:srgbClr val="FFFFFF"/>
              </a:solidFill>
            </a:endParaRPr>
          </a:p>
        </p:txBody>
      </p:sp>
      <p:sp>
        <p:nvSpPr>
          <p:cNvPr id="16389" name="Rectangle 6"/>
          <p:cNvSpPr>
            <a:spLocks noChangeArrowheads="1"/>
          </p:cNvSpPr>
          <p:nvPr/>
        </p:nvSpPr>
        <p:spPr bwMode="auto">
          <a:xfrm>
            <a:off x="7715250" y="1843088"/>
            <a:ext cx="3146425" cy="1993900"/>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id-ID" altLang="en-US">
              <a:solidFill>
                <a:srgbClr val="FFFFFF"/>
              </a:solidFill>
            </a:endParaRPr>
          </a:p>
        </p:txBody>
      </p:sp>
      <p:sp>
        <p:nvSpPr>
          <p:cNvPr id="16390" name="Oval 22"/>
          <p:cNvSpPr>
            <a:spLocks noChangeArrowheads="1"/>
          </p:cNvSpPr>
          <p:nvPr/>
        </p:nvSpPr>
        <p:spPr bwMode="auto">
          <a:xfrm>
            <a:off x="1350963" y="4168775"/>
            <a:ext cx="585787" cy="585788"/>
          </a:xfrm>
          <a:prstGeom prst="ellipse">
            <a:avLst/>
          </a:prstGeom>
          <a:solidFill>
            <a:srgbClr val="DE44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en-AU" altLang="en-US" sz="1600">
              <a:solidFill>
                <a:srgbClr val="FFFFFF"/>
              </a:solidFill>
              <a:latin typeface="FontAwesome"/>
            </a:endParaRPr>
          </a:p>
        </p:txBody>
      </p:sp>
      <p:sp>
        <p:nvSpPr>
          <p:cNvPr id="16391" name="Oval 33"/>
          <p:cNvSpPr>
            <a:spLocks noChangeArrowheads="1"/>
          </p:cNvSpPr>
          <p:nvPr/>
        </p:nvSpPr>
        <p:spPr bwMode="auto">
          <a:xfrm>
            <a:off x="4533900" y="4168775"/>
            <a:ext cx="585788" cy="585788"/>
          </a:xfrm>
          <a:prstGeom prst="ellipse">
            <a:avLst/>
          </a:prstGeom>
          <a:solidFill>
            <a:srgbClr val="5130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en-US" altLang="zh-CN" sz="1600">
              <a:solidFill>
                <a:srgbClr val="FFFFFF"/>
              </a:solidFill>
            </a:endParaRPr>
          </a:p>
        </p:txBody>
      </p:sp>
      <p:sp>
        <p:nvSpPr>
          <p:cNvPr id="16392" name="Oval 36"/>
          <p:cNvSpPr>
            <a:spLocks noChangeArrowheads="1"/>
          </p:cNvSpPr>
          <p:nvPr/>
        </p:nvSpPr>
        <p:spPr bwMode="auto">
          <a:xfrm>
            <a:off x="7718425" y="4168775"/>
            <a:ext cx="585788" cy="585788"/>
          </a:xfrm>
          <a:prstGeom prst="ellipse">
            <a:avLst/>
          </a:prstGeom>
          <a:solidFill>
            <a:srgbClr val="76717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en-US" altLang="zh-CN" sz="1600">
              <a:solidFill>
                <a:srgbClr val="FFFFFF"/>
              </a:solidFill>
              <a:latin typeface="FontAwesome"/>
            </a:endParaRPr>
          </a:p>
        </p:txBody>
      </p:sp>
      <p:sp>
        <p:nvSpPr>
          <p:cNvPr id="16393" name="TextBox 15"/>
          <p:cNvSpPr txBox="1">
            <a:spLocks noChangeArrowheads="1"/>
          </p:cNvSpPr>
          <p:nvPr/>
        </p:nvSpPr>
        <p:spPr bwMode="auto">
          <a:xfrm>
            <a:off x="1357313" y="4276725"/>
            <a:ext cx="5730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en-US" altLang="zh-CN" b="1">
                <a:solidFill>
                  <a:srgbClr val="FFFFFF"/>
                </a:solidFill>
                <a:latin typeface="微软雅黑" pitchFamily="34" charset="-122"/>
                <a:ea typeface="微软雅黑" pitchFamily="34" charset="-122"/>
                <a:sym typeface="Gill Sans"/>
              </a:rPr>
              <a:t>01</a:t>
            </a:r>
            <a:endParaRPr lang="zh-CN" altLang="en-US" b="1">
              <a:solidFill>
                <a:srgbClr val="FFFFFF"/>
              </a:solidFill>
              <a:latin typeface="微软雅黑" pitchFamily="34" charset="-122"/>
              <a:ea typeface="微软雅黑" pitchFamily="34" charset="-122"/>
              <a:sym typeface="Gill Sans"/>
            </a:endParaRPr>
          </a:p>
        </p:txBody>
      </p:sp>
      <p:sp>
        <p:nvSpPr>
          <p:cNvPr id="16394" name="TextBox 15"/>
          <p:cNvSpPr txBox="1">
            <a:spLocks noChangeArrowheads="1"/>
          </p:cNvSpPr>
          <p:nvPr/>
        </p:nvSpPr>
        <p:spPr bwMode="auto">
          <a:xfrm>
            <a:off x="4541838" y="4276725"/>
            <a:ext cx="571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en-US" altLang="zh-CN" b="1">
                <a:solidFill>
                  <a:srgbClr val="FFFFFF"/>
                </a:solidFill>
                <a:latin typeface="微软雅黑" pitchFamily="34" charset="-122"/>
                <a:ea typeface="微软雅黑" pitchFamily="34" charset="-122"/>
                <a:sym typeface="Gill Sans"/>
              </a:rPr>
              <a:t>02</a:t>
            </a:r>
            <a:endParaRPr lang="zh-CN" altLang="en-US" b="1">
              <a:solidFill>
                <a:srgbClr val="FFFFFF"/>
              </a:solidFill>
              <a:latin typeface="微软雅黑" pitchFamily="34" charset="-122"/>
              <a:ea typeface="微软雅黑" pitchFamily="34" charset="-122"/>
              <a:sym typeface="Gill Sans"/>
            </a:endParaRPr>
          </a:p>
        </p:txBody>
      </p:sp>
      <p:sp>
        <p:nvSpPr>
          <p:cNvPr id="16395" name="TextBox 15"/>
          <p:cNvSpPr txBox="1">
            <a:spLocks noChangeArrowheads="1"/>
          </p:cNvSpPr>
          <p:nvPr/>
        </p:nvSpPr>
        <p:spPr bwMode="auto">
          <a:xfrm>
            <a:off x="7726363" y="4276725"/>
            <a:ext cx="571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en-US" altLang="zh-CN" b="1">
                <a:solidFill>
                  <a:srgbClr val="FFFFFF"/>
                </a:solidFill>
                <a:latin typeface="微软雅黑" pitchFamily="34" charset="-122"/>
                <a:ea typeface="微软雅黑" pitchFamily="34" charset="-122"/>
                <a:sym typeface="Gill Sans"/>
              </a:rPr>
              <a:t>03</a:t>
            </a:r>
            <a:endParaRPr lang="zh-CN" altLang="en-US" b="1">
              <a:solidFill>
                <a:srgbClr val="FFFFFF"/>
              </a:solidFill>
              <a:latin typeface="微软雅黑" pitchFamily="34" charset="-122"/>
              <a:ea typeface="微软雅黑" pitchFamily="34" charset="-122"/>
              <a:sym typeface="Gill Sans"/>
            </a:endParaRPr>
          </a:p>
        </p:txBody>
      </p:sp>
      <p:sp>
        <p:nvSpPr>
          <p:cNvPr id="16396" name="TextBox 13"/>
          <p:cNvSpPr txBox="1">
            <a:spLocks noChangeArrowheads="1"/>
          </p:cNvSpPr>
          <p:nvPr/>
        </p:nvSpPr>
        <p:spPr bwMode="auto">
          <a:xfrm>
            <a:off x="1697038" y="2430463"/>
            <a:ext cx="23383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spcBef>
                <a:spcPct val="20000"/>
              </a:spcBef>
            </a:pPr>
            <a:r>
              <a:rPr lang="en-US" altLang="zh-CN" sz="1600" b="1">
                <a:solidFill>
                  <a:schemeClr val="bg1"/>
                </a:solidFill>
                <a:latin typeface="Arial" pitchFamily="34" charset="0"/>
                <a:ea typeface="微软雅黑" pitchFamily="34" charset="-122"/>
                <a:sym typeface="Arial" pitchFamily="34" charset="0"/>
              </a:rPr>
              <a:t>ADD TITLE</a:t>
            </a:r>
          </a:p>
        </p:txBody>
      </p:sp>
      <p:sp>
        <p:nvSpPr>
          <p:cNvPr id="16397" name="TextBox 13"/>
          <p:cNvSpPr txBox="1">
            <a:spLocks noChangeArrowheads="1"/>
          </p:cNvSpPr>
          <p:nvPr/>
        </p:nvSpPr>
        <p:spPr bwMode="auto">
          <a:xfrm>
            <a:off x="1901825" y="2784475"/>
            <a:ext cx="20447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spcBef>
                <a:spcPct val="20000"/>
              </a:spcBef>
            </a:pPr>
            <a:r>
              <a:rPr lang="en-US" altLang="zh-CN" sz="1200">
                <a:solidFill>
                  <a:schemeClr val="bg1"/>
                </a:solidFill>
                <a:latin typeface="Arial" pitchFamily="34" charset="0"/>
                <a:ea typeface="微软雅黑" pitchFamily="34" charset="-122"/>
                <a:sym typeface="Arial" pitchFamily="34" charset="0"/>
              </a:rPr>
              <a:t>add your words here</a:t>
            </a:r>
            <a:r>
              <a:rPr lang="zh-CN" altLang="en-US" sz="1200">
                <a:solidFill>
                  <a:schemeClr val="bg1"/>
                </a:solidFill>
                <a:latin typeface="Arial" pitchFamily="34" charset="0"/>
                <a:ea typeface="微软雅黑" pitchFamily="34" charset="-122"/>
                <a:sym typeface="Arial" pitchFamily="34" charset="0"/>
              </a:rPr>
              <a:t>，</a:t>
            </a:r>
            <a:r>
              <a:rPr lang="en-US" altLang="zh-CN" sz="1200">
                <a:solidFill>
                  <a:schemeClr val="bg1"/>
                </a:solidFill>
                <a:latin typeface="Arial" pitchFamily="34" charset="0"/>
                <a:ea typeface="微软雅黑" pitchFamily="34" charset="-122"/>
                <a:sym typeface="Arial" pitchFamily="34" charset="0"/>
              </a:rPr>
              <a:t>according to your need to draw the text box size</a:t>
            </a:r>
          </a:p>
        </p:txBody>
      </p:sp>
      <p:sp>
        <p:nvSpPr>
          <p:cNvPr id="16398" name="TextBox 13"/>
          <p:cNvSpPr txBox="1">
            <a:spLocks noChangeArrowheads="1"/>
          </p:cNvSpPr>
          <p:nvPr/>
        </p:nvSpPr>
        <p:spPr bwMode="auto">
          <a:xfrm>
            <a:off x="8101013" y="2430463"/>
            <a:ext cx="23368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spcBef>
                <a:spcPct val="20000"/>
              </a:spcBef>
            </a:pPr>
            <a:r>
              <a:rPr lang="en-US" altLang="zh-CN" sz="1600" b="1">
                <a:solidFill>
                  <a:schemeClr val="bg1"/>
                </a:solidFill>
                <a:latin typeface="Arial" pitchFamily="34" charset="0"/>
                <a:ea typeface="微软雅黑" pitchFamily="34" charset="-122"/>
                <a:sym typeface="Arial" pitchFamily="34" charset="0"/>
              </a:rPr>
              <a:t>ADD TITLE</a:t>
            </a:r>
          </a:p>
        </p:txBody>
      </p:sp>
      <p:sp>
        <p:nvSpPr>
          <p:cNvPr id="16399" name="TextBox 13"/>
          <p:cNvSpPr txBox="1">
            <a:spLocks noChangeArrowheads="1"/>
          </p:cNvSpPr>
          <p:nvPr/>
        </p:nvSpPr>
        <p:spPr bwMode="auto">
          <a:xfrm>
            <a:off x="8304213" y="2784475"/>
            <a:ext cx="2046287"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spcBef>
                <a:spcPct val="20000"/>
              </a:spcBef>
            </a:pPr>
            <a:r>
              <a:rPr lang="en-US" altLang="zh-CN" sz="1200">
                <a:solidFill>
                  <a:schemeClr val="bg1"/>
                </a:solidFill>
                <a:latin typeface="Arial" pitchFamily="34" charset="0"/>
                <a:ea typeface="微软雅黑" pitchFamily="34" charset="-122"/>
                <a:sym typeface="Arial" pitchFamily="34" charset="0"/>
              </a:rPr>
              <a:t>add your words here</a:t>
            </a:r>
            <a:r>
              <a:rPr lang="zh-CN" altLang="en-US" sz="1200">
                <a:solidFill>
                  <a:schemeClr val="bg1"/>
                </a:solidFill>
                <a:latin typeface="Arial" pitchFamily="34" charset="0"/>
                <a:ea typeface="微软雅黑" pitchFamily="34" charset="-122"/>
                <a:sym typeface="Arial" pitchFamily="34" charset="0"/>
              </a:rPr>
              <a:t>，</a:t>
            </a:r>
            <a:r>
              <a:rPr lang="en-US" altLang="zh-CN" sz="1200">
                <a:solidFill>
                  <a:schemeClr val="bg1"/>
                </a:solidFill>
                <a:latin typeface="Arial" pitchFamily="34" charset="0"/>
                <a:ea typeface="微软雅黑" pitchFamily="34" charset="-122"/>
                <a:sym typeface="Arial" pitchFamily="34" charset="0"/>
              </a:rPr>
              <a:t>according to your need to draw the text box size</a:t>
            </a:r>
          </a:p>
        </p:txBody>
      </p:sp>
      <p:sp>
        <p:nvSpPr>
          <p:cNvPr id="16400" name="矩形 16"/>
          <p:cNvSpPr>
            <a:spLocks noChangeArrowheads="1"/>
          </p:cNvSpPr>
          <p:nvPr/>
        </p:nvSpPr>
        <p:spPr bwMode="auto">
          <a:xfrm>
            <a:off x="1828800" y="4803775"/>
            <a:ext cx="2206625"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1216025" eaLnBrk="1" hangingPunct="1">
              <a:lnSpc>
                <a:spcPct val="120000"/>
              </a:lnSpc>
              <a:spcBef>
                <a:spcPct val="20000"/>
              </a:spcBef>
            </a:pPr>
            <a:r>
              <a:rPr lang="en-US" altLang="zh-CN" sz="1200">
                <a:solidFill>
                  <a:srgbClr val="445469"/>
                </a:solidFill>
                <a:latin typeface="微软雅黑" pitchFamily="34" charset="-122"/>
                <a:ea typeface="微软雅黑" pitchFamily="34" charset="-122"/>
                <a:sym typeface="Arial" pitchFamily="34" charset="0"/>
              </a:rPr>
              <a:t>Add your words here</a:t>
            </a:r>
            <a:r>
              <a:rPr lang="zh-CN" altLang="en-US" sz="1200">
                <a:solidFill>
                  <a:srgbClr val="445469"/>
                </a:solidFill>
                <a:latin typeface="微软雅黑" pitchFamily="34" charset="-122"/>
                <a:ea typeface="微软雅黑" pitchFamily="34" charset="-122"/>
                <a:sym typeface="Arial" pitchFamily="34" charset="0"/>
              </a:rPr>
              <a:t>，</a:t>
            </a:r>
            <a:r>
              <a:rPr lang="en-US" altLang="zh-CN" sz="1200">
                <a:solidFill>
                  <a:srgbClr val="445469"/>
                </a:solidFill>
                <a:latin typeface="微软雅黑" pitchFamily="34" charset="-122"/>
                <a:ea typeface="微软雅黑" pitchFamily="34" charset="-122"/>
                <a:sym typeface="Arial" pitchFamily="34" charset="0"/>
              </a:rPr>
              <a:t>according to your need to draw the text box size</a:t>
            </a:r>
            <a:r>
              <a:rPr lang="zh-CN" altLang="en-US" sz="1200">
                <a:solidFill>
                  <a:srgbClr val="445469"/>
                </a:solidFill>
                <a:latin typeface="微软雅黑" pitchFamily="34" charset="-122"/>
                <a:ea typeface="微软雅黑" pitchFamily="34" charset="-122"/>
                <a:sym typeface="Arial" pitchFamily="34" charset="0"/>
              </a:rPr>
              <a:t>。</a:t>
            </a:r>
            <a:endParaRPr lang="en-US" sz="1200">
              <a:solidFill>
                <a:srgbClr val="445469"/>
              </a:solidFill>
              <a:latin typeface="微软雅黑" pitchFamily="34" charset="-122"/>
              <a:ea typeface="微软雅黑" pitchFamily="34" charset="-122"/>
              <a:sym typeface="Arial" pitchFamily="34" charset="0"/>
            </a:endParaRPr>
          </a:p>
        </p:txBody>
      </p:sp>
      <p:sp>
        <p:nvSpPr>
          <p:cNvPr id="16401" name="TextBox 13"/>
          <p:cNvSpPr txBox="1">
            <a:spLocks noChangeArrowheads="1"/>
          </p:cNvSpPr>
          <p:nvPr/>
        </p:nvSpPr>
        <p:spPr bwMode="auto">
          <a:xfrm>
            <a:off x="2097088" y="4321175"/>
            <a:ext cx="233838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16402" name="矩形 18"/>
          <p:cNvSpPr>
            <a:spLocks noChangeArrowheads="1"/>
          </p:cNvSpPr>
          <p:nvPr/>
        </p:nvSpPr>
        <p:spPr bwMode="auto">
          <a:xfrm>
            <a:off x="5259388" y="4803775"/>
            <a:ext cx="2206625"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1216025" eaLnBrk="1" hangingPunct="1">
              <a:lnSpc>
                <a:spcPct val="120000"/>
              </a:lnSpc>
              <a:spcBef>
                <a:spcPct val="20000"/>
              </a:spcBef>
            </a:pPr>
            <a:r>
              <a:rPr lang="en-US" altLang="zh-CN" sz="1200">
                <a:solidFill>
                  <a:srgbClr val="445469"/>
                </a:solidFill>
                <a:latin typeface="微软雅黑" pitchFamily="34" charset="-122"/>
                <a:ea typeface="微软雅黑" pitchFamily="34" charset="-122"/>
                <a:sym typeface="Arial" pitchFamily="34" charset="0"/>
              </a:rPr>
              <a:t>Add your words here</a:t>
            </a:r>
            <a:r>
              <a:rPr lang="zh-CN" altLang="en-US" sz="1200">
                <a:solidFill>
                  <a:srgbClr val="445469"/>
                </a:solidFill>
                <a:latin typeface="微软雅黑" pitchFamily="34" charset="-122"/>
                <a:ea typeface="微软雅黑" pitchFamily="34" charset="-122"/>
                <a:sym typeface="Arial" pitchFamily="34" charset="0"/>
              </a:rPr>
              <a:t>，</a:t>
            </a:r>
            <a:r>
              <a:rPr lang="en-US" altLang="zh-CN" sz="1200">
                <a:solidFill>
                  <a:srgbClr val="445469"/>
                </a:solidFill>
                <a:latin typeface="微软雅黑" pitchFamily="34" charset="-122"/>
                <a:ea typeface="微软雅黑" pitchFamily="34" charset="-122"/>
                <a:sym typeface="Arial" pitchFamily="34" charset="0"/>
              </a:rPr>
              <a:t>according to your need to draw the text box size</a:t>
            </a:r>
            <a:r>
              <a:rPr lang="zh-CN" altLang="en-US" sz="1200">
                <a:solidFill>
                  <a:srgbClr val="445469"/>
                </a:solidFill>
                <a:latin typeface="微软雅黑" pitchFamily="34" charset="-122"/>
                <a:ea typeface="微软雅黑" pitchFamily="34" charset="-122"/>
                <a:sym typeface="Arial" pitchFamily="34" charset="0"/>
              </a:rPr>
              <a:t>。</a:t>
            </a:r>
            <a:endParaRPr lang="en-US" sz="1200">
              <a:solidFill>
                <a:srgbClr val="445469"/>
              </a:solidFill>
              <a:latin typeface="微软雅黑" pitchFamily="34" charset="-122"/>
              <a:ea typeface="微软雅黑" pitchFamily="34" charset="-122"/>
              <a:sym typeface="Arial" pitchFamily="34" charset="0"/>
            </a:endParaRPr>
          </a:p>
        </p:txBody>
      </p:sp>
      <p:sp>
        <p:nvSpPr>
          <p:cNvPr id="16403" name="TextBox 13"/>
          <p:cNvSpPr txBox="1">
            <a:spLocks noChangeArrowheads="1"/>
          </p:cNvSpPr>
          <p:nvPr/>
        </p:nvSpPr>
        <p:spPr bwMode="auto">
          <a:xfrm>
            <a:off x="5264150" y="4338638"/>
            <a:ext cx="23383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16404" name="矩形 20"/>
          <p:cNvSpPr>
            <a:spLocks noChangeArrowheads="1"/>
          </p:cNvSpPr>
          <p:nvPr/>
        </p:nvSpPr>
        <p:spPr bwMode="auto">
          <a:xfrm>
            <a:off x="8443913" y="4803775"/>
            <a:ext cx="2206625"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1216025" eaLnBrk="1" hangingPunct="1">
              <a:lnSpc>
                <a:spcPct val="120000"/>
              </a:lnSpc>
              <a:spcBef>
                <a:spcPct val="20000"/>
              </a:spcBef>
            </a:pPr>
            <a:r>
              <a:rPr lang="en-US" altLang="zh-CN" sz="1200">
                <a:solidFill>
                  <a:srgbClr val="445469"/>
                </a:solidFill>
                <a:latin typeface="微软雅黑" pitchFamily="34" charset="-122"/>
                <a:ea typeface="微软雅黑" pitchFamily="34" charset="-122"/>
                <a:sym typeface="Arial" pitchFamily="34" charset="0"/>
              </a:rPr>
              <a:t>Add your words here</a:t>
            </a:r>
            <a:r>
              <a:rPr lang="zh-CN" altLang="en-US" sz="1200">
                <a:solidFill>
                  <a:srgbClr val="445469"/>
                </a:solidFill>
                <a:latin typeface="微软雅黑" pitchFamily="34" charset="-122"/>
                <a:ea typeface="微软雅黑" pitchFamily="34" charset="-122"/>
                <a:sym typeface="Arial" pitchFamily="34" charset="0"/>
              </a:rPr>
              <a:t>，</a:t>
            </a:r>
            <a:r>
              <a:rPr lang="en-US" altLang="zh-CN" sz="1200">
                <a:solidFill>
                  <a:srgbClr val="445469"/>
                </a:solidFill>
                <a:latin typeface="微软雅黑" pitchFamily="34" charset="-122"/>
                <a:ea typeface="微软雅黑" pitchFamily="34" charset="-122"/>
                <a:sym typeface="Arial" pitchFamily="34" charset="0"/>
              </a:rPr>
              <a:t>according to your need to draw the text box size</a:t>
            </a:r>
            <a:r>
              <a:rPr lang="zh-CN" altLang="en-US" sz="1200">
                <a:solidFill>
                  <a:srgbClr val="445469"/>
                </a:solidFill>
                <a:latin typeface="微软雅黑" pitchFamily="34" charset="-122"/>
                <a:ea typeface="微软雅黑" pitchFamily="34" charset="-122"/>
                <a:sym typeface="Arial" pitchFamily="34" charset="0"/>
              </a:rPr>
              <a:t>。</a:t>
            </a:r>
            <a:endParaRPr lang="en-US" sz="1200">
              <a:solidFill>
                <a:srgbClr val="445469"/>
              </a:solidFill>
              <a:latin typeface="微软雅黑" pitchFamily="34" charset="-122"/>
              <a:ea typeface="微软雅黑" pitchFamily="34" charset="-122"/>
              <a:sym typeface="Arial" pitchFamily="34" charset="0"/>
            </a:endParaRPr>
          </a:p>
        </p:txBody>
      </p:sp>
      <p:sp>
        <p:nvSpPr>
          <p:cNvPr id="16405" name="TextBox 13"/>
          <p:cNvSpPr txBox="1">
            <a:spLocks noChangeArrowheads="1"/>
          </p:cNvSpPr>
          <p:nvPr/>
        </p:nvSpPr>
        <p:spPr bwMode="auto">
          <a:xfrm>
            <a:off x="8443913" y="4321175"/>
            <a:ext cx="2336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16406" name="文本框 23"/>
          <p:cNvSpPr txBox="1">
            <a:spLocks noChangeArrowheads="1"/>
          </p:cNvSpPr>
          <p:nvPr/>
        </p:nvSpPr>
        <p:spPr bwMode="auto">
          <a:xfrm>
            <a:off x="1917700" y="539750"/>
            <a:ext cx="2117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b="1">
                <a:solidFill>
                  <a:srgbClr val="767171"/>
                </a:solidFill>
                <a:latin typeface="Arial" pitchFamily="34" charset="0"/>
                <a:cs typeface="Arial" pitchFamily="34" charset="0"/>
              </a:rPr>
              <a:t>ADD YOUR TITLE</a:t>
            </a:r>
            <a:endParaRPr lang="zh-CN" altLang="en-US" b="1">
              <a:solidFill>
                <a:srgbClr val="767171"/>
              </a:solidFill>
              <a:latin typeface="Arial" pitchFamily="34" charset="0"/>
              <a:cs typeface="Arial" pitchFamily="34" charset="0"/>
            </a:endParaRPr>
          </a:p>
        </p:txBody>
      </p:sp>
    </p:spTree>
    <p:extLst>
      <p:ext uri="{BB962C8B-B14F-4D97-AF65-F5344CB8AC3E}">
        <p14:creationId xmlns:p14="http://schemas.microsoft.com/office/powerpoint/2010/main" val="23601746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图片 1"/>
          <p:cNvPicPr>
            <a:picLocks noChangeAspect="1" noChangeArrowheads="1"/>
          </p:cNvPicPr>
          <p:nvPr/>
        </p:nvPicPr>
        <p:blipFill>
          <a:blip r:embed="rId2">
            <a:extLst>
              <a:ext uri="{28A0092B-C50C-407E-A947-70E740481C1C}">
                <a14:useLocalDpi xmlns:a14="http://schemas.microsoft.com/office/drawing/2010/main" val="0"/>
              </a:ext>
            </a:extLst>
          </a:blip>
          <a:srcRect r="11700"/>
          <a:stretch>
            <a:fillRect/>
          </a:stretch>
        </p:blipFill>
        <p:spPr bwMode="auto">
          <a:xfrm>
            <a:off x="5997575" y="2033588"/>
            <a:ext cx="5497513" cy="349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1"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Oval 47"/>
          <p:cNvSpPr>
            <a:spLocks noChangeArrowheads="1"/>
          </p:cNvSpPr>
          <p:nvPr/>
        </p:nvSpPr>
        <p:spPr bwMode="auto">
          <a:xfrm>
            <a:off x="5092700" y="2955925"/>
            <a:ext cx="1643063" cy="1641475"/>
          </a:xfrm>
          <a:prstGeom prst="ellipse">
            <a:avLst/>
          </a:prstGeom>
          <a:solidFill>
            <a:srgbClr val="DE44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en-US" altLang="zh-CN">
              <a:solidFill>
                <a:srgbClr val="FFFFFF"/>
              </a:solidFill>
            </a:endParaRPr>
          </a:p>
        </p:txBody>
      </p:sp>
      <p:sp>
        <p:nvSpPr>
          <p:cNvPr id="17413" name="Freeform 122"/>
          <p:cNvSpPr>
            <a:spLocks/>
          </p:cNvSpPr>
          <p:nvPr/>
        </p:nvSpPr>
        <p:spPr bwMode="auto">
          <a:xfrm>
            <a:off x="5630863" y="3508375"/>
            <a:ext cx="569912" cy="569913"/>
          </a:xfrm>
          <a:custGeom>
            <a:avLst/>
            <a:gdLst>
              <a:gd name="T0" fmla="*/ 1035032905 w 290"/>
              <a:gd name="T1" fmla="*/ 699035634 h 290"/>
              <a:gd name="T2" fmla="*/ 838067387 w 290"/>
              <a:gd name="T3" fmla="*/ 718345858 h 290"/>
              <a:gd name="T4" fmla="*/ 614068389 w 290"/>
              <a:gd name="T5" fmla="*/ 490484815 h 290"/>
              <a:gd name="T6" fmla="*/ 1108412023 w 290"/>
              <a:gd name="T7" fmla="*/ 193104211 h 290"/>
              <a:gd name="T8" fmla="*/ 1023447970 w 290"/>
              <a:gd name="T9" fmla="*/ 108138044 h 290"/>
              <a:gd name="T10" fmla="*/ 390069390 w 290"/>
              <a:gd name="T11" fmla="*/ 270345110 h 290"/>
              <a:gd name="T12" fmla="*/ 158345136 w 290"/>
              <a:gd name="T13" fmla="*/ 34758797 h 290"/>
              <a:gd name="T14" fmla="*/ 34758736 w 290"/>
              <a:gd name="T15" fmla="*/ 34758797 h 290"/>
              <a:gd name="T16" fmla="*/ 34758736 w 290"/>
              <a:gd name="T17" fmla="*/ 158345414 h 290"/>
              <a:gd name="T18" fmla="*/ 270344635 w 290"/>
              <a:gd name="T19" fmla="*/ 390070075 h 290"/>
              <a:gd name="T20" fmla="*/ 108137854 w 290"/>
              <a:gd name="T21" fmla="*/ 1023451731 h 290"/>
              <a:gd name="T22" fmla="*/ 193103873 w 290"/>
              <a:gd name="T23" fmla="*/ 1108415933 h 290"/>
              <a:gd name="T24" fmla="*/ 490481989 w 290"/>
              <a:gd name="T25" fmla="*/ 614071431 h 290"/>
              <a:gd name="T26" fmla="*/ 714482953 w 290"/>
              <a:gd name="T27" fmla="*/ 838070823 h 290"/>
              <a:gd name="T28" fmla="*/ 699034407 w 290"/>
              <a:gd name="T29" fmla="*/ 1038898338 h 290"/>
              <a:gd name="T30" fmla="*/ 783998460 w 290"/>
              <a:gd name="T31" fmla="*/ 1120002854 h 290"/>
              <a:gd name="T32" fmla="*/ 903723215 w 290"/>
              <a:gd name="T33" fmla="*/ 903726766 h 290"/>
              <a:gd name="T34" fmla="*/ 1119998923 w 290"/>
              <a:gd name="T35" fmla="*/ 784001801 h 290"/>
              <a:gd name="T36" fmla="*/ 1035032905 w 290"/>
              <a:gd name="T37" fmla="*/ 699035634 h 2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90" h="290">
                <a:moveTo>
                  <a:pt x="268" y="181"/>
                </a:moveTo>
                <a:cubicBezTo>
                  <a:pt x="217" y="186"/>
                  <a:pt x="217" y="186"/>
                  <a:pt x="217" y="186"/>
                </a:cubicBezTo>
                <a:cubicBezTo>
                  <a:pt x="159" y="127"/>
                  <a:pt x="159" y="127"/>
                  <a:pt x="159" y="127"/>
                </a:cubicBezTo>
                <a:cubicBezTo>
                  <a:pt x="287" y="50"/>
                  <a:pt x="287" y="50"/>
                  <a:pt x="287" y="50"/>
                </a:cubicBezTo>
                <a:cubicBezTo>
                  <a:pt x="265" y="28"/>
                  <a:pt x="265" y="28"/>
                  <a:pt x="265" y="28"/>
                </a:cubicBezTo>
                <a:cubicBezTo>
                  <a:pt x="101" y="70"/>
                  <a:pt x="101" y="70"/>
                  <a:pt x="101" y="70"/>
                </a:cubicBezTo>
                <a:cubicBezTo>
                  <a:pt x="41" y="9"/>
                  <a:pt x="41" y="9"/>
                  <a:pt x="41" y="9"/>
                </a:cubicBezTo>
                <a:cubicBezTo>
                  <a:pt x="32" y="0"/>
                  <a:pt x="18" y="0"/>
                  <a:pt x="9" y="9"/>
                </a:cubicBezTo>
                <a:cubicBezTo>
                  <a:pt x="0" y="18"/>
                  <a:pt x="0" y="32"/>
                  <a:pt x="9" y="41"/>
                </a:cubicBezTo>
                <a:cubicBezTo>
                  <a:pt x="70" y="101"/>
                  <a:pt x="70" y="101"/>
                  <a:pt x="70" y="101"/>
                </a:cubicBezTo>
                <a:cubicBezTo>
                  <a:pt x="28" y="265"/>
                  <a:pt x="28" y="265"/>
                  <a:pt x="28" y="265"/>
                </a:cubicBezTo>
                <a:cubicBezTo>
                  <a:pt x="50" y="287"/>
                  <a:pt x="50" y="287"/>
                  <a:pt x="50" y="287"/>
                </a:cubicBezTo>
                <a:cubicBezTo>
                  <a:pt x="127" y="159"/>
                  <a:pt x="127" y="159"/>
                  <a:pt x="127" y="159"/>
                </a:cubicBezTo>
                <a:cubicBezTo>
                  <a:pt x="185" y="217"/>
                  <a:pt x="185" y="217"/>
                  <a:pt x="185" y="217"/>
                </a:cubicBezTo>
                <a:cubicBezTo>
                  <a:pt x="181" y="269"/>
                  <a:pt x="181" y="269"/>
                  <a:pt x="181" y="269"/>
                </a:cubicBezTo>
                <a:cubicBezTo>
                  <a:pt x="203" y="290"/>
                  <a:pt x="203" y="290"/>
                  <a:pt x="203" y="290"/>
                </a:cubicBezTo>
                <a:cubicBezTo>
                  <a:pt x="234" y="234"/>
                  <a:pt x="234" y="234"/>
                  <a:pt x="234" y="234"/>
                </a:cubicBezTo>
                <a:cubicBezTo>
                  <a:pt x="290" y="203"/>
                  <a:pt x="290" y="203"/>
                  <a:pt x="290" y="203"/>
                </a:cubicBezTo>
                <a:lnTo>
                  <a:pt x="268" y="18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4" name="矩形 6"/>
          <p:cNvSpPr>
            <a:spLocks noChangeArrowheads="1"/>
          </p:cNvSpPr>
          <p:nvPr/>
        </p:nvSpPr>
        <p:spPr bwMode="auto">
          <a:xfrm>
            <a:off x="1027113" y="2955925"/>
            <a:ext cx="3556000"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1216025" eaLnBrk="1" hangingPunct="1">
              <a:lnSpc>
                <a:spcPct val="120000"/>
              </a:lnSpc>
              <a:spcBef>
                <a:spcPct val="20000"/>
              </a:spcBef>
            </a:pPr>
            <a:r>
              <a:rPr lang="en-US" altLang="zh-CN" sz="1400">
                <a:solidFill>
                  <a:srgbClr val="445469"/>
                </a:solidFill>
                <a:latin typeface="微软雅黑" pitchFamily="34" charset="-122"/>
                <a:ea typeface="微软雅黑" pitchFamily="34" charset="-122"/>
                <a:sym typeface="Arial" pitchFamily="34" charset="0"/>
              </a:rPr>
              <a:t>Add your words here</a:t>
            </a:r>
            <a:r>
              <a:rPr lang="zh-CN" altLang="en-US" sz="1400">
                <a:solidFill>
                  <a:srgbClr val="445469"/>
                </a:solidFill>
                <a:latin typeface="微软雅黑" pitchFamily="34" charset="-122"/>
                <a:ea typeface="微软雅黑" pitchFamily="34" charset="-122"/>
                <a:sym typeface="Arial" pitchFamily="34" charset="0"/>
              </a:rPr>
              <a:t>，</a:t>
            </a:r>
            <a:r>
              <a:rPr lang="en-US" altLang="zh-CN" sz="1400">
                <a:solidFill>
                  <a:srgbClr val="445469"/>
                </a:solidFill>
                <a:latin typeface="微软雅黑" pitchFamily="34" charset="-122"/>
                <a:ea typeface="微软雅黑" pitchFamily="34" charset="-122"/>
                <a:sym typeface="Arial" pitchFamily="34" charset="0"/>
              </a:rPr>
              <a:t>according to your need to draw the text box size</a:t>
            </a:r>
            <a:r>
              <a:rPr lang="zh-CN" altLang="en-US" sz="1400">
                <a:solidFill>
                  <a:srgbClr val="445469"/>
                </a:solidFill>
                <a:latin typeface="微软雅黑" pitchFamily="34" charset="-122"/>
                <a:ea typeface="微软雅黑" pitchFamily="34" charset="-122"/>
                <a:sym typeface="Arial" pitchFamily="34" charset="0"/>
              </a:rPr>
              <a:t>。</a:t>
            </a:r>
            <a:r>
              <a:rPr lang="en-US" altLang="zh-CN" sz="1400">
                <a:solidFill>
                  <a:srgbClr val="445469"/>
                </a:solidFill>
                <a:latin typeface="微软雅黑" pitchFamily="34" charset="-122"/>
                <a:ea typeface="微软雅黑" pitchFamily="34" charset="-122"/>
                <a:sym typeface="Arial" pitchFamily="34" charset="0"/>
              </a:rPr>
              <a:t>Please read the instructions and more work at the end of the manual template.</a:t>
            </a:r>
          </a:p>
        </p:txBody>
      </p:sp>
      <p:sp>
        <p:nvSpPr>
          <p:cNvPr id="17415" name="TextBox 13"/>
          <p:cNvSpPr txBox="1">
            <a:spLocks noChangeArrowheads="1"/>
          </p:cNvSpPr>
          <p:nvPr/>
        </p:nvSpPr>
        <p:spPr bwMode="auto">
          <a:xfrm>
            <a:off x="1044575" y="2525713"/>
            <a:ext cx="27527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17416" name="矩形 8"/>
          <p:cNvSpPr>
            <a:spLocks noChangeArrowheads="1"/>
          </p:cNvSpPr>
          <p:nvPr/>
        </p:nvSpPr>
        <p:spPr bwMode="auto">
          <a:xfrm>
            <a:off x="1044575" y="4173538"/>
            <a:ext cx="3584575" cy="103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1216025" eaLnBrk="1" hangingPunct="1">
              <a:lnSpc>
                <a:spcPct val="120000"/>
              </a:lnSpc>
              <a:spcBef>
                <a:spcPct val="20000"/>
              </a:spcBef>
            </a:pPr>
            <a:r>
              <a:rPr lang="en-US" altLang="zh-CN" sz="1400">
                <a:solidFill>
                  <a:srgbClr val="445469"/>
                </a:solidFill>
                <a:latin typeface="微软雅黑" pitchFamily="34" charset="-122"/>
                <a:ea typeface="微软雅黑" pitchFamily="34" charset="-122"/>
                <a:sym typeface="Arial" pitchFamily="34" charset="0"/>
              </a:rPr>
              <a:t>Add your words here</a:t>
            </a:r>
            <a:r>
              <a:rPr lang="zh-CN" altLang="en-US" sz="1400">
                <a:solidFill>
                  <a:srgbClr val="445469"/>
                </a:solidFill>
                <a:latin typeface="微软雅黑" pitchFamily="34" charset="-122"/>
                <a:ea typeface="微软雅黑" pitchFamily="34" charset="-122"/>
                <a:sym typeface="Arial" pitchFamily="34" charset="0"/>
              </a:rPr>
              <a:t>，</a:t>
            </a:r>
            <a:r>
              <a:rPr lang="en-US" altLang="zh-CN" sz="1400">
                <a:solidFill>
                  <a:srgbClr val="445469"/>
                </a:solidFill>
                <a:latin typeface="微软雅黑" pitchFamily="34" charset="-122"/>
                <a:ea typeface="微软雅黑" pitchFamily="34" charset="-122"/>
                <a:sym typeface="Arial" pitchFamily="34" charset="0"/>
              </a:rPr>
              <a:t>according to your need to draw the text box size</a:t>
            </a:r>
            <a:r>
              <a:rPr lang="zh-CN" altLang="en-US" sz="1400">
                <a:solidFill>
                  <a:srgbClr val="445469"/>
                </a:solidFill>
                <a:latin typeface="微软雅黑" pitchFamily="34" charset="-122"/>
                <a:ea typeface="微软雅黑" pitchFamily="34" charset="-122"/>
                <a:sym typeface="Arial" pitchFamily="34" charset="0"/>
              </a:rPr>
              <a:t>。</a:t>
            </a:r>
            <a:r>
              <a:rPr lang="en-US" altLang="zh-CN" sz="1400">
                <a:solidFill>
                  <a:srgbClr val="445469"/>
                </a:solidFill>
                <a:latin typeface="微软雅黑" pitchFamily="34" charset="-122"/>
                <a:ea typeface="微软雅黑" pitchFamily="34" charset="-122"/>
                <a:sym typeface="Arial" pitchFamily="34" charset="0"/>
              </a:rPr>
              <a:t>Please read the instructions and more work at the end of the manual template.</a:t>
            </a:r>
          </a:p>
        </p:txBody>
      </p:sp>
      <p:sp>
        <p:nvSpPr>
          <p:cNvPr id="17417" name="文本框 9"/>
          <p:cNvSpPr txBox="1">
            <a:spLocks noChangeArrowheads="1"/>
          </p:cNvSpPr>
          <p:nvPr/>
        </p:nvSpPr>
        <p:spPr bwMode="auto">
          <a:xfrm>
            <a:off x="1917700" y="539750"/>
            <a:ext cx="2117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b="1">
                <a:solidFill>
                  <a:srgbClr val="767171"/>
                </a:solidFill>
                <a:latin typeface="Arial" pitchFamily="34" charset="0"/>
                <a:cs typeface="Arial" pitchFamily="34" charset="0"/>
              </a:rPr>
              <a:t>ADD YOUR TITLE</a:t>
            </a:r>
            <a:endParaRPr lang="zh-CN" altLang="en-US" b="1">
              <a:solidFill>
                <a:srgbClr val="767171"/>
              </a:solidFill>
              <a:latin typeface="Arial" pitchFamily="34" charset="0"/>
              <a:cs typeface="Arial"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Arc 2"/>
          <p:cNvSpPr>
            <a:spLocks/>
          </p:cNvSpPr>
          <p:nvPr/>
        </p:nvSpPr>
        <p:spPr bwMode="auto">
          <a:xfrm flipV="1">
            <a:off x="1296988" y="2135188"/>
            <a:ext cx="1695450" cy="1695450"/>
          </a:xfrm>
          <a:custGeom>
            <a:avLst/>
            <a:gdLst>
              <a:gd name="T0" fmla="*/ 1203589 w 1695236"/>
              <a:gd name="T1" fmla="*/ 78250 h 1695236"/>
              <a:gd name="T2" fmla="*/ 1678918 w 1695236"/>
              <a:gd name="T3" fmla="*/ 1015512 h 1695236"/>
              <a:gd name="T4" fmla="*/ 877363 w 1695236"/>
              <a:gd name="T5" fmla="*/ 1695150 h 1695236"/>
              <a:gd name="T6" fmla="*/ 30438 w 1695236"/>
              <a:gd name="T7" fmla="*/ 1072962 h 1695236"/>
              <a:gd name="T8" fmla="*/ 439363 w 1695236"/>
              <a:gd name="T9" fmla="*/ 104883 h 1695236"/>
              <a:gd name="T10" fmla="*/ 847832 w 1695236"/>
              <a:gd name="T11" fmla="*/ 847832 h 1695236"/>
              <a:gd name="T12" fmla="*/ 1203589 w 1695236"/>
              <a:gd name="T13" fmla="*/ 78250 h 1695236"/>
              <a:gd name="T14" fmla="*/ 1203589 w 1695236"/>
              <a:gd name="T15" fmla="*/ 78250 h 1695236"/>
              <a:gd name="T16" fmla="*/ 1678918 w 1695236"/>
              <a:gd name="T17" fmla="*/ 1015512 h 1695236"/>
              <a:gd name="T18" fmla="*/ 877363 w 1695236"/>
              <a:gd name="T19" fmla="*/ 1695150 h 1695236"/>
              <a:gd name="T20" fmla="*/ 30438 w 1695236"/>
              <a:gd name="T21" fmla="*/ 1072962 h 1695236"/>
              <a:gd name="T22" fmla="*/ 439363 w 1695236"/>
              <a:gd name="T23" fmla="*/ 104883 h 16952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695236" h="1695236" stroke="0">
                <a:moveTo>
                  <a:pt x="1203285" y="78230"/>
                </a:moveTo>
                <a:cubicBezTo>
                  <a:pt x="1559506" y="242901"/>
                  <a:pt x="1756109" y="630567"/>
                  <a:pt x="1678494" y="1015256"/>
                </a:cubicBezTo>
                <a:cubicBezTo>
                  <a:pt x="1600879" y="1399945"/>
                  <a:pt x="1269344" y="1681053"/>
                  <a:pt x="877141" y="1694722"/>
                </a:cubicBezTo>
                <a:cubicBezTo>
                  <a:pt x="484938" y="1708390"/>
                  <a:pt x="134637" y="1451045"/>
                  <a:pt x="30430" y="1072692"/>
                </a:cubicBezTo>
                <a:cubicBezTo>
                  <a:pt x="-73778" y="694339"/>
                  <a:pt x="95360" y="293928"/>
                  <a:pt x="439253" y="104857"/>
                </a:cubicBezTo>
                <a:lnTo>
                  <a:pt x="847618" y="847618"/>
                </a:lnTo>
                <a:lnTo>
                  <a:pt x="1203285" y="78230"/>
                </a:lnTo>
                <a:close/>
              </a:path>
              <a:path w="1695236" h="1695236" fill="none">
                <a:moveTo>
                  <a:pt x="1203285" y="78230"/>
                </a:moveTo>
                <a:cubicBezTo>
                  <a:pt x="1559506" y="242901"/>
                  <a:pt x="1756109" y="630567"/>
                  <a:pt x="1678494" y="1015256"/>
                </a:cubicBezTo>
                <a:cubicBezTo>
                  <a:pt x="1600879" y="1399945"/>
                  <a:pt x="1269344" y="1681053"/>
                  <a:pt x="877141" y="1694722"/>
                </a:cubicBezTo>
                <a:cubicBezTo>
                  <a:pt x="484938" y="1708390"/>
                  <a:pt x="134637" y="1451045"/>
                  <a:pt x="30430" y="1072692"/>
                </a:cubicBezTo>
                <a:cubicBezTo>
                  <a:pt x="-73778" y="694339"/>
                  <a:pt x="95360" y="293928"/>
                  <a:pt x="439253" y="104857"/>
                </a:cubicBezTo>
              </a:path>
            </a:pathLst>
          </a:custGeom>
          <a:noFill/>
          <a:ln w="63500" cap="flat" cmpd="sng">
            <a:solidFill>
              <a:srgbClr val="DE4477"/>
            </a:solidFill>
            <a:round/>
            <a:headEnd/>
            <a:tailEnd type="oval" w="sm" len="sm"/>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8436" name="TextBox 4"/>
          <p:cNvSpPr txBox="1">
            <a:spLocks noChangeArrowheads="1"/>
          </p:cNvSpPr>
          <p:nvPr/>
        </p:nvSpPr>
        <p:spPr bwMode="auto">
          <a:xfrm>
            <a:off x="1789113" y="3594100"/>
            <a:ext cx="708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en-US" altLang="zh-CN" sz="1600" b="1">
                <a:solidFill>
                  <a:srgbClr val="445469"/>
                </a:solidFill>
                <a:latin typeface="Arial" pitchFamily="34" charset="0"/>
                <a:ea typeface="微软雅黑" pitchFamily="34" charset="-122"/>
                <a:sym typeface="Arial" pitchFamily="34" charset="0"/>
              </a:rPr>
              <a:t>135%</a:t>
            </a:r>
          </a:p>
        </p:txBody>
      </p:sp>
      <p:pic>
        <p:nvPicPr>
          <p:cNvPr id="18437" name="组合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0" y="2614613"/>
            <a:ext cx="6778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Arc 20"/>
          <p:cNvSpPr>
            <a:spLocks/>
          </p:cNvSpPr>
          <p:nvPr/>
        </p:nvSpPr>
        <p:spPr bwMode="auto">
          <a:xfrm flipV="1">
            <a:off x="3995738" y="2135188"/>
            <a:ext cx="1695450" cy="1695450"/>
          </a:xfrm>
          <a:custGeom>
            <a:avLst/>
            <a:gdLst>
              <a:gd name="T0" fmla="*/ 1203589 w 1695236"/>
              <a:gd name="T1" fmla="*/ 78250 h 1695236"/>
              <a:gd name="T2" fmla="*/ 1678918 w 1695236"/>
              <a:gd name="T3" fmla="*/ 1015512 h 1695236"/>
              <a:gd name="T4" fmla="*/ 877363 w 1695236"/>
              <a:gd name="T5" fmla="*/ 1695150 h 1695236"/>
              <a:gd name="T6" fmla="*/ 30438 w 1695236"/>
              <a:gd name="T7" fmla="*/ 1072962 h 1695236"/>
              <a:gd name="T8" fmla="*/ 439363 w 1695236"/>
              <a:gd name="T9" fmla="*/ 104883 h 1695236"/>
              <a:gd name="T10" fmla="*/ 847832 w 1695236"/>
              <a:gd name="T11" fmla="*/ 847832 h 1695236"/>
              <a:gd name="T12" fmla="*/ 1203589 w 1695236"/>
              <a:gd name="T13" fmla="*/ 78250 h 1695236"/>
              <a:gd name="T14" fmla="*/ 1203589 w 1695236"/>
              <a:gd name="T15" fmla="*/ 78250 h 1695236"/>
              <a:gd name="T16" fmla="*/ 1678918 w 1695236"/>
              <a:gd name="T17" fmla="*/ 1015512 h 1695236"/>
              <a:gd name="T18" fmla="*/ 877363 w 1695236"/>
              <a:gd name="T19" fmla="*/ 1695150 h 1695236"/>
              <a:gd name="T20" fmla="*/ 30438 w 1695236"/>
              <a:gd name="T21" fmla="*/ 1072962 h 1695236"/>
              <a:gd name="T22" fmla="*/ 439363 w 1695236"/>
              <a:gd name="T23" fmla="*/ 104883 h 16952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695236" h="1695236" stroke="0">
                <a:moveTo>
                  <a:pt x="1203285" y="78230"/>
                </a:moveTo>
                <a:cubicBezTo>
                  <a:pt x="1559506" y="242901"/>
                  <a:pt x="1756109" y="630567"/>
                  <a:pt x="1678494" y="1015256"/>
                </a:cubicBezTo>
                <a:cubicBezTo>
                  <a:pt x="1600879" y="1399945"/>
                  <a:pt x="1269344" y="1681053"/>
                  <a:pt x="877141" y="1694722"/>
                </a:cubicBezTo>
                <a:cubicBezTo>
                  <a:pt x="484938" y="1708390"/>
                  <a:pt x="134637" y="1451045"/>
                  <a:pt x="30430" y="1072692"/>
                </a:cubicBezTo>
                <a:cubicBezTo>
                  <a:pt x="-73778" y="694339"/>
                  <a:pt x="95360" y="293928"/>
                  <a:pt x="439253" y="104857"/>
                </a:cubicBezTo>
                <a:lnTo>
                  <a:pt x="847618" y="847618"/>
                </a:lnTo>
                <a:lnTo>
                  <a:pt x="1203285" y="78230"/>
                </a:lnTo>
                <a:close/>
              </a:path>
              <a:path w="1695236" h="1695236" fill="none">
                <a:moveTo>
                  <a:pt x="1203285" y="78230"/>
                </a:moveTo>
                <a:cubicBezTo>
                  <a:pt x="1559506" y="242901"/>
                  <a:pt x="1756109" y="630567"/>
                  <a:pt x="1678494" y="1015256"/>
                </a:cubicBezTo>
                <a:cubicBezTo>
                  <a:pt x="1600879" y="1399945"/>
                  <a:pt x="1269344" y="1681053"/>
                  <a:pt x="877141" y="1694722"/>
                </a:cubicBezTo>
                <a:cubicBezTo>
                  <a:pt x="484938" y="1708390"/>
                  <a:pt x="134637" y="1451045"/>
                  <a:pt x="30430" y="1072692"/>
                </a:cubicBezTo>
                <a:cubicBezTo>
                  <a:pt x="-73778" y="694339"/>
                  <a:pt x="95360" y="293928"/>
                  <a:pt x="439253" y="104857"/>
                </a:cubicBezTo>
              </a:path>
            </a:pathLst>
          </a:custGeom>
          <a:noFill/>
          <a:ln w="63500" cap="flat" cmpd="sng">
            <a:solidFill>
              <a:srgbClr val="513087"/>
            </a:solidFill>
            <a:round/>
            <a:headEnd/>
            <a:tailEnd type="oval" w="sm" len="sm"/>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8439" name="TextBox 21"/>
          <p:cNvSpPr txBox="1">
            <a:spLocks noChangeArrowheads="1"/>
          </p:cNvSpPr>
          <p:nvPr/>
        </p:nvSpPr>
        <p:spPr bwMode="auto">
          <a:xfrm>
            <a:off x="4487863" y="3594100"/>
            <a:ext cx="7096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en-US" altLang="zh-CN" sz="1600" b="1">
                <a:solidFill>
                  <a:srgbClr val="445469"/>
                </a:solidFill>
                <a:latin typeface="Arial" pitchFamily="34" charset="0"/>
                <a:ea typeface="微软雅黑" pitchFamily="34" charset="-122"/>
                <a:sym typeface="Arial" pitchFamily="34" charset="0"/>
              </a:rPr>
              <a:t>174%</a:t>
            </a:r>
          </a:p>
        </p:txBody>
      </p:sp>
      <p:pic>
        <p:nvPicPr>
          <p:cNvPr id="18440" name="组合 1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1838" y="2682875"/>
            <a:ext cx="633412"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1" name="Arc 16"/>
          <p:cNvSpPr>
            <a:spLocks/>
          </p:cNvSpPr>
          <p:nvPr/>
        </p:nvSpPr>
        <p:spPr bwMode="auto">
          <a:xfrm flipV="1">
            <a:off x="6689725" y="2135188"/>
            <a:ext cx="1695450" cy="1695450"/>
          </a:xfrm>
          <a:custGeom>
            <a:avLst/>
            <a:gdLst>
              <a:gd name="T0" fmla="*/ 1203589 w 1695236"/>
              <a:gd name="T1" fmla="*/ 78250 h 1695236"/>
              <a:gd name="T2" fmla="*/ 1678918 w 1695236"/>
              <a:gd name="T3" fmla="*/ 1015512 h 1695236"/>
              <a:gd name="T4" fmla="*/ 877363 w 1695236"/>
              <a:gd name="T5" fmla="*/ 1695150 h 1695236"/>
              <a:gd name="T6" fmla="*/ 30438 w 1695236"/>
              <a:gd name="T7" fmla="*/ 1072962 h 1695236"/>
              <a:gd name="T8" fmla="*/ 439363 w 1695236"/>
              <a:gd name="T9" fmla="*/ 104883 h 1695236"/>
              <a:gd name="T10" fmla="*/ 847832 w 1695236"/>
              <a:gd name="T11" fmla="*/ 847832 h 1695236"/>
              <a:gd name="T12" fmla="*/ 1203589 w 1695236"/>
              <a:gd name="T13" fmla="*/ 78250 h 1695236"/>
              <a:gd name="T14" fmla="*/ 1203589 w 1695236"/>
              <a:gd name="T15" fmla="*/ 78250 h 1695236"/>
              <a:gd name="T16" fmla="*/ 1678918 w 1695236"/>
              <a:gd name="T17" fmla="*/ 1015512 h 1695236"/>
              <a:gd name="T18" fmla="*/ 877363 w 1695236"/>
              <a:gd name="T19" fmla="*/ 1695150 h 1695236"/>
              <a:gd name="T20" fmla="*/ 30438 w 1695236"/>
              <a:gd name="T21" fmla="*/ 1072962 h 1695236"/>
              <a:gd name="T22" fmla="*/ 439363 w 1695236"/>
              <a:gd name="T23" fmla="*/ 104883 h 16952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695236" h="1695236" stroke="0">
                <a:moveTo>
                  <a:pt x="1203285" y="78230"/>
                </a:moveTo>
                <a:cubicBezTo>
                  <a:pt x="1559506" y="242901"/>
                  <a:pt x="1756109" y="630567"/>
                  <a:pt x="1678494" y="1015256"/>
                </a:cubicBezTo>
                <a:cubicBezTo>
                  <a:pt x="1600879" y="1399945"/>
                  <a:pt x="1269344" y="1681053"/>
                  <a:pt x="877141" y="1694722"/>
                </a:cubicBezTo>
                <a:cubicBezTo>
                  <a:pt x="484938" y="1708390"/>
                  <a:pt x="134637" y="1451045"/>
                  <a:pt x="30430" y="1072692"/>
                </a:cubicBezTo>
                <a:cubicBezTo>
                  <a:pt x="-73778" y="694339"/>
                  <a:pt x="95360" y="293928"/>
                  <a:pt x="439253" y="104857"/>
                </a:cubicBezTo>
                <a:lnTo>
                  <a:pt x="847618" y="847618"/>
                </a:lnTo>
                <a:lnTo>
                  <a:pt x="1203285" y="78230"/>
                </a:lnTo>
                <a:close/>
              </a:path>
              <a:path w="1695236" h="1695236" fill="none">
                <a:moveTo>
                  <a:pt x="1203285" y="78230"/>
                </a:moveTo>
                <a:cubicBezTo>
                  <a:pt x="1559506" y="242901"/>
                  <a:pt x="1756109" y="630567"/>
                  <a:pt x="1678494" y="1015256"/>
                </a:cubicBezTo>
                <a:cubicBezTo>
                  <a:pt x="1600879" y="1399945"/>
                  <a:pt x="1269344" y="1681053"/>
                  <a:pt x="877141" y="1694722"/>
                </a:cubicBezTo>
                <a:cubicBezTo>
                  <a:pt x="484938" y="1708390"/>
                  <a:pt x="134637" y="1451045"/>
                  <a:pt x="30430" y="1072692"/>
                </a:cubicBezTo>
                <a:cubicBezTo>
                  <a:pt x="-73778" y="694339"/>
                  <a:pt x="95360" y="293928"/>
                  <a:pt x="439253" y="104857"/>
                </a:cubicBezTo>
              </a:path>
            </a:pathLst>
          </a:custGeom>
          <a:noFill/>
          <a:ln w="63500" cap="flat" cmpd="sng">
            <a:solidFill>
              <a:srgbClr val="DE4477"/>
            </a:solidFill>
            <a:round/>
            <a:headEnd/>
            <a:tailEnd type="oval" w="sm" len="sm"/>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8442" name="TextBox 17"/>
          <p:cNvSpPr txBox="1">
            <a:spLocks noChangeArrowheads="1"/>
          </p:cNvSpPr>
          <p:nvPr/>
        </p:nvSpPr>
        <p:spPr bwMode="auto">
          <a:xfrm>
            <a:off x="7181850" y="3594100"/>
            <a:ext cx="708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en-US" altLang="zh-CN" sz="1600" b="1">
                <a:solidFill>
                  <a:srgbClr val="445469"/>
                </a:solidFill>
                <a:latin typeface="Arial" pitchFamily="34" charset="0"/>
                <a:ea typeface="微软雅黑" pitchFamily="34" charset="-122"/>
                <a:sym typeface="Arial" pitchFamily="34" charset="0"/>
              </a:rPr>
              <a:t>105%</a:t>
            </a:r>
          </a:p>
        </p:txBody>
      </p:sp>
      <p:pic>
        <p:nvPicPr>
          <p:cNvPr id="18443" name="组合 1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8850" y="2646363"/>
            <a:ext cx="523875" cy="71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4" name="Arc 12"/>
          <p:cNvSpPr>
            <a:spLocks/>
          </p:cNvSpPr>
          <p:nvPr/>
        </p:nvSpPr>
        <p:spPr bwMode="auto">
          <a:xfrm flipV="1">
            <a:off x="9385300" y="2120900"/>
            <a:ext cx="1695450" cy="1695450"/>
          </a:xfrm>
          <a:custGeom>
            <a:avLst/>
            <a:gdLst>
              <a:gd name="T0" fmla="*/ 1203589 w 1695236"/>
              <a:gd name="T1" fmla="*/ 78250 h 1695236"/>
              <a:gd name="T2" fmla="*/ 1678918 w 1695236"/>
              <a:gd name="T3" fmla="*/ 1015512 h 1695236"/>
              <a:gd name="T4" fmla="*/ 877363 w 1695236"/>
              <a:gd name="T5" fmla="*/ 1695150 h 1695236"/>
              <a:gd name="T6" fmla="*/ 30438 w 1695236"/>
              <a:gd name="T7" fmla="*/ 1072962 h 1695236"/>
              <a:gd name="T8" fmla="*/ 439363 w 1695236"/>
              <a:gd name="T9" fmla="*/ 104883 h 1695236"/>
              <a:gd name="T10" fmla="*/ 847832 w 1695236"/>
              <a:gd name="T11" fmla="*/ 847832 h 1695236"/>
              <a:gd name="T12" fmla="*/ 1203589 w 1695236"/>
              <a:gd name="T13" fmla="*/ 78250 h 1695236"/>
              <a:gd name="T14" fmla="*/ 1203589 w 1695236"/>
              <a:gd name="T15" fmla="*/ 78250 h 1695236"/>
              <a:gd name="T16" fmla="*/ 1678918 w 1695236"/>
              <a:gd name="T17" fmla="*/ 1015512 h 1695236"/>
              <a:gd name="T18" fmla="*/ 877363 w 1695236"/>
              <a:gd name="T19" fmla="*/ 1695150 h 1695236"/>
              <a:gd name="T20" fmla="*/ 30438 w 1695236"/>
              <a:gd name="T21" fmla="*/ 1072962 h 1695236"/>
              <a:gd name="T22" fmla="*/ 439363 w 1695236"/>
              <a:gd name="T23" fmla="*/ 104883 h 16952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695236" h="1695236" stroke="0">
                <a:moveTo>
                  <a:pt x="1203285" y="78230"/>
                </a:moveTo>
                <a:cubicBezTo>
                  <a:pt x="1559506" y="242901"/>
                  <a:pt x="1756109" y="630567"/>
                  <a:pt x="1678494" y="1015256"/>
                </a:cubicBezTo>
                <a:cubicBezTo>
                  <a:pt x="1600879" y="1399945"/>
                  <a:pt x="1269344" y="1681053"/>
                  <a:pt x="877141" y="1694722"/>
                </a:cubicBezTo>
                <a:cubicBezTo>
                  <a:pt x="484938" y="1708390"/>
                  <a:pt x="134637" y="1451045"/>
                  <a:pt x="30430" y="1072692"/>
                </a:cubicBezTo>
                <a:cubicBezTo>
                  <a:pt x="-73778" y="694339"/>
                  <a:pt x="95360" y="293928"/>
                  <a:pt x="439253" y="104857"/>
                </a:cubicBezTo>
                <a:lnTo>
                  <a:pt x="847618" y="847618"/>
                </a:lnTo>
                <a:lnTo>
                  <a:pt x="1203285" y="78230"/>
                </a:lnTo>
                <a:close/>
              </a:path>
              <a:path w="1695236" h="1695236" fill="none">
                <a:moveTo>
                  <a:pt x="1203285" y="78230"/>
                </a:moveTo>
                <a:cubicBezTo>
                  <a:pt x="1559506" y="242901"/>
                  <a:pt x="1756109" y="630567"/>
                  <a:pt x="1678494" y="1015256"/>
                </a:cubicBezTo>
                <a:cubicBezTo>
                  <a:pt x="1600879" y="1399945"/>
                  <a:pt x="1269344" y="1681053"/>
                  <a:pt x="877141" y="1694722"/>
                </a:cubicBezTo>
                <a:cubicBezTo>
                  <a:pt x="484938" y="1708390"/>
                  <a:pt x="134637" y="1451045"/>
                  <a:pt x="30430" y="1072692"/>
                </a:cubicBezTo>
                <a:cubicBezTo>
                  <a:pt x="-73778" y="694339"/>
                  <a:pt x="95360" y="293928"/>
                  <a:pt x="439253" y="104857"/>
                </a:cubicBezTo>
              </a:path>
            </a:pathLst>
          </a:custGeom>
          <a:noFill/>
          <a:ln w="63500" cap="flat" cmpd="sng">
            <a:solidFill>
              <a:srgbClr val="513087"/>
            </a:solidFill>
            <a:round/>
            <a:headEnd/>
            <a:tailEnd type="oval" w="sm" len="sm"/>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8445" name="TextBox 13"/>
          <p:cNvSpPr txBox="1">
            <a:spLocks noChangeArrowheads="1"/>
          </p:cNvSpPr>
          <p:nvPr/>
        </p:nvSpPr>
        <p:spPr bwMode="auto">
          <a:xfrm>
            <a:off x="9877425" y="3579813"/>
            <a:ext cx="7096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en-US" altLang="zh-CN" sz="1600" b="1">
                <a:solidFill>
                  <a:srgbClr val="445469"/>
                </a:solidFill>
                <a:latin typeface="Arial" pitchFamily="34" charset="0"/>
                <a:ea typeface="微软雅黑" pitchFamily="34" charset="-122"/>
                <a:sym typeface="Arial" pitchFamily="34" charset="0"/>
              </a:rPr>
              <a:t>188%</a:t>
            </a:r>
          </a:p>
        </p:txBody>
      </p:sp>
      <p:sp>
        <p:nvSpPr>
          <p:cNvPr id="18446" name="Freeform 710"/>
          <p:cNvSpPr>
            <a:spLocks/>
          </p:cNvSpPr>
          <p:nvPr/>
        </p:nvSpPr>
        <p:spPr bwMode="auto">
          <a:xfrm>
            <a:off x="10059988" y="2616200"/>
            <a:ext cx="344487" cy="681038"/>
          </a:xfrm>
          <a:custGeom>
            <a:avLst/>
            <a:gdLst>
              <a:gd name="T0" fmla="*/ 790815606 w 49"/>
              <a:gd name="T1" fmla="*/ 1577424428 h 97"/>
              <a:gd name="T2" fmla="*/ 0 w 49"/>
              <a:gd name="T3" fmla="*/ 1577424428 h 97"/>
              <a:gd name="T4" fmla="*/ 0 w 49"/>
              <a:gd name="T5" fmla="*/ 2147483647 h 97"/>
              <a:gd name="T6" fmla="*/ 790815606 w 49"/>
              <a:gd name="T7" fmla="*/ 2147483647 h 97"/>
              <a:gd name="T8" fmla="*/ 2147483647 w 49"/>
              <a:gd name="T9" fmla="*/ 2147483647 h 97"/>
              <a:gd name="T10" fmla="*/ 2147483647 w 49"/>
              <a:gd name="T11" fmla="*/ 0 h 97"/>
              <a:gd name="T12" fmla="*/ 790815606 w 49"/>
              <a:gd name="T13" fmla="*/ 1577424428 h 97"/>
              <a:gd name="T14" fmla="*/ 790815606 w 49"/>
              <a:gd name="T15" fmla="*/ 1577424428 h 9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 h="97">
                <a:moveTo>
                  <a:pt x="16" y="32"/>
                </a:moveTo>
                <a:lnTo>
                  <a:pt x="0" y="32"/>
                </a:lnTo>
                <a:lnTo>
                  <a:pt x="0" y="65"/>
                </a:lnTo>
                <a:lnTo>
                  <a:pt x="16" y="65"/>
                </a:lnTo>
                <a:lnTo>
                  <a:pt x="49" y="97"/>
                </a:lnTo>
                <a:lnTo>
                  <a:pt x="49" y="0"/>
                </a:lnTo>
                <a:lnTo>
                  <a:pt x="16" y="32"/>
                </a:lnTo>
                <a:close/>
              </a:path>
            </a:pathLst>
          </a:custGeom>
          <a:solidFill>
            <a:srgbClr val="5130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47" name="矩形 24"/>
          <p:cNvSpPr>
            <a:spLocks noChangeArrowheads="1"/>
          </p:cNvSpPr>
          <p:nvPr/>
        </p:nvSpPr>
        <p:spPr bwMode="auto">
          <a:xfrm>
            <a:off x="1209675" y="4638675"/>
            <a:ext cx="2078038"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1216025" eaLnBrk="1" hangingPunct="1">
              <a:lnSpc>
                <a:spcPct val="120000"/>
              </a:lnSpc>
              <a:spcBef>
                <a:spcPct val="20000"/>
              </a:spcBef>
            </a:pPr>
            <a:r>
              <a:rPr lang="en-US" altLang="zh-CN" sz="1400">
                <a:solidFill>
                  <a:srgbClr val="445469"/>
                </a:solidFill>
                <a:latin typeface="Arial" pitchFamily="34" charset="0"/>
                <a:ea typeface="微软雅黑" pitchFamily="34" charset="-122"/>
                <a:sym typeface="Arial" pitchFamily="34" charset="0"/>
              </a:rPr>
              <a:t>Add your words here</a:t>
            </a:r>
            <a:r>
              <a:rPr lang="zh-CN" altLang="en-US" sz="1400">
                <a:solidFill>
                  <a:srgbClr val="445469"/>
                </a:solidFill>
                <a:latin typeface="Arial" pitchFamily="34" charset="0"/>
                <a:ea typeface="微软雅黑" pitchFamily="34" charset="-122"/>
                <a:sym typeface="Arial" pitchFamily="34" charset="0"/>
              </a:rPr>
              <a:t>，</a:t>
            </a:r>
            <a:r>
              <a:rPr lang="en-US" altLang="zh-CN" sz="1400">
                <a:solidFill>
                  <a:srgbClr val="445469"/>
                </a:solidFill>
                <a:latin typeface="Arial" pitchFamily="34" charset="0"/>
                <a:ea typeface="微软雅黑" pitchFamily="34" charset="-122"/>
                <a:sym typeface="Arial" pitchFamily="34" charset="0"/>
              </a:rPr>
              <a:t>according to your need to draw the text box size</a:t>
            </a:r>
            <a:r>
              <a:rPr lang="zh-CN" altLang="en-US" sz="1400">
                <a:solidFill>
                  <a:srgbClr val="445469"/>
                </a:solidFill>
                <a:latin typeface="Arial" pitchFamily="34" charset="0"/>
                <a:ea typeface="微软雅黑" pitchFamily="34" charset="-122"/>
                <a:sym typeface="Arial" pitchFamily="34" charset="0"/>
              </a:rPr>
              <a:t>。</a:t>
            </a:r>
            <a:endParaRPr lang="en-US" sz="1400">
              <a:solidFill>
                <a:srgbClr val="445469"/>
              </a:solidFill>
              <a:latin typeface="Arial" pitchFamily="34" charset="0"/>
              <a:ea typeface="微软雅黑" pitchFamily="34" charset="-122"/>
              <a:sym typeface="Arial" pitchFamily="34" charset="0"/>
            </a:endParaRPr>
          </a:p>
        </p:txBody>
      </p:sp>
      <p:sp>
        <p:nvSpPr>
          <p:cNvPr id="18448" name="TextBox 13"/>
          <p:cNvSpPr txBox="1">
            <a:spLocks noChangeArrowheads="1"/>
          </p:cNvSpPr>
          <p:nvPr/>
        </p:nvSpPr>
        <p:spPr bwMode="auto">
          <a:xfrm>
            <a:off x="1601788" y="4257675"/>
            <a:ext cx="12938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18449" name="矩形 26"/>
          <p:cNvSpPr>
            <a:spLocks noChangeArrowheads="1"/>
          </p:cNvSpPr>
          <p:nvPr/>
        </p:nvSpPr>
        <p:spPr bwMode="auto">
          <a:xfrm>
            <a:off x="3822700" y="4638675"/>
            <a:ext cx="2078038"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1216025" eaLnBrk="1" hangingPunct="1">
              <a:lnSpc>
                <a:spcPct val="120000"/>
              </a:lnSpc>
              <a:spcBef>
                <a:spcPct val="20000"/>
              </a:spcBef>
            </a:pPr>
            <a:r>
              <a:rPr lang="en-US" altLang="zh-CN" sz="1400">
                <a:solidFill>
                  <a:srgbClr val="445469"/>
                </a:solidFill>
                <a:latin typeface="Arial" pitchFamily="34" charset="0"/>
                <a:ea typeface="微软雅黑" pitchFamily="34" charset="-122"/>
                <a:sym typeface="Arial" pitchFamily="34" charset="0"/>
              </a:rPr>
              <a:t>Add your words here</a:t>
            </a:r>
            <a:r>
              <a:rPr lang="zh-CN" altLang="en-US" sz="1400">
                <a:solidFill>
                  <a:srgbClr val="445469"/>
                </a:solidFill>
                <a:latin typeface="Arial" pitchFamily="34" charset="0"/>
                <a:ea typeface="微软雅黑" pitchFamily="34" charset="-122"/>
                <a:sym typeface="Arial" pitchFamily="34" charset="0"/>
              </a:rPr>
              <a:t>，</a:t>
            </a:r>
            <a:r>
              <a:rPr lang="en-US" altLang="zh-CN" sz="1400">
                <a:solidFill>
                  <a:srgbClr val="445469"/>
                </a:solidFill>
                <a:latin typeface="Arial" pitchFamily="34" charset="0"/>
                <a:ea typeface="微软雅黑" pitchFamily="34" charset="-122"/>
                <a:sym typeface="Arial" pitchFamily="34" charset="0"/>
              </a:rPr>
              <a:t>according to your need to draw the text box size</a:t>
            </a:r>
            <a:r>
              <a:rPr lang="zh-CN" altLang="en-US" sz="1400">
                <a:solidFill>
                  <a:srgbClr val="445469"/>
                </a:solidFill>
                <a:latin typeface="Arial" pitchFamily="34" charset="0"/>
                <a:ea typeface="微软雅黑" pitchFamily="34" charset="-122"/>
                <a:sym typeface="Arial" pitchFamily="34" charset="0"/>
              </a:rPr>
              <a:t>。</a:t>
            </a:r>
            <a:endParaRPr lang="en-US" sz="1400">
              <a:solidFill>
                <a:srgbClr val="445469"/>
              </a:solidFill>
              <a:latin typeface="Arial" pitchFamily="34" charset="0"/>
              <a:ea typeface="微软雅黑" pitchFamily="34" charset="-122"/>
              <a:sym typeface="Arial" pitchFamily="34" charset="0"/>
            </a:endParaRPr>
          </a:p>
        </p:txBody>
      </p:sp>
      <p:sp>
        <p:nvSpPr>
          <p:cNvPr id="18450" name="TextBox 13"/>
          <p:cNvSpPr txBox="1">
            <a:spLocks noChangeArrowheads="1"/>
          </p:cNvSpPr>
          <p:nvPr/>
        </p:nvSpPr>
        <p:spPr bwMode="auto">
          <a:xfrm>
            <a:off x="4214813" y="4257675"/>
            <a:ext cx="12938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18451" name="矩形 28"/>
          <p:cNvSpPr>
            <a:spLocks noChangeArrowheads="1"/>
          </p:cNvSpPr>
          <p:nvPr/>
        </p:nvSpPr>
        <p:spPr bwMode="auto">
          <a:xfrm>
            <a:off x="6527800" y="4638675"/>
            <a:ext cx="2078038"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1216025" eaLnBrk="1" hangingPunct="1">
              <a:lnSpc>
                <a:spcPct val="120000"/>
              </a:lnSpc>
              <a:spcBef>
                <a:spcPct val="20000"/>
              </a:spcBef>
            </a:pPr>
            <a:r>
              <a:rPr lang="en-US" altLang="zh-CN" sz="1400">
                <a:solidFill>
                  <a:srgbClr val="445469"/>
                </a:solidFill>
                <a:latin typeface="Arial" pitchFamily="34" charset="0"/>
                <a:ea typeface="微软雅黑" pitchFamily="34" charset="-122"/>
                <a:sym typeface="Arial" pitchFamily="34" charset="0"/>
              </a:rPr>
              <a:t>Add your words here</a:t>
            </a:r>
            <a:r>
              <a:rPr lang="zh-CN" altLang="en-US" sz="1400">
                <a:solidFill>
                  <a:srgbClr val="445469"/>
                </a:solidFill>
                <a:latin typeface="Arial" pitchFamily="34" charset="0"/>
                <a:ea typeface="微软雅黑" pitchFamily="34" charset="-122"/>
                <a:sym typeface="Arial" pitchFamily="34" charset="0"/>
              </a:rPr>
              <a:t>，</a:t>
            </a:r>
            <a:r>
              <a:rPr lang="en-US" altLang="zh-CN" sz="1400">
                <a:solidFill>
                  <a:srgbClr val="445469"/>
                </a:solidFill>
                <a:latin typeface="Arial" pitchFamily="34" charset="0"/>
                <a:ea typeface="微软雅黑" pitchFamily="34" charset="-122"/>
                <a:sym typeface="Arial" pitchFamily="34" charset="0"/>
              </a:rPr>
              <a:t>according to your need to draw the text box size</a:t>
            </a:r>
            <a:r>
              <a:rPr lang="zh-CN" altLang="en-US" sz="1400">
                <a:solidFill>
                  <a:srgbClr val="445469"/>
                </a:solidFill>
                <a:latin typeface="Arial" pitchFamily="34" charset="0"/>
                <a:ea typeface="微软雅黑" pitchFamily="34" charset="-122"/>
                <a:sym typeface="Arial" pitchFamily="34" charset="0"/>
              </a:rPr>
              <a:t>。</a:t>
            </a:r>
            <a:endParaRPr lang="en-US" sz="1400">
              <a:solidFill>
                <a:srgbClr val="445469"/>
              </a:solidFill>
              <a:latin typeface="Arial" pitchFamily="34" charset="0"/>
              <a:ea typeface="微软雅黑" pitchFamily="34" charset="-122"/>
              <a:sym typeface="Arial" pitchFamily="34" charset="0"/>
            </a:endParaRPr>
          </a:p>
        </p:txBody>
      </p:sp>
      <p:sp>
        <p:nvSpPr>
          <p:cNvPr id="18452" name="TextBox 13"/>
          <p:cNvSpPr txBox="1">
            <a:spLocks noChangeArrowheads="1"/>
          </p:cNvSpPr>
          <p:nvPr/>
        </p:nvSpPr>
        <p:spPr bwMode="auto">
          <a:xfrm>
            <a:off x="6919913" y="4257675"/>
            <a:ext cx="12938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18453" name="矩形 30"/>
          <p:cNvSpPr>
            <a:spLocks noChangeArrowheads="1"/>
          </p:cNvSpPr>
          <p:nvPr/>
        </p:nvSpPr>
        <p:spPr bwMode="auto">
          <a:xfrm>
            <a:off x="9232900" y="4638675"/>
            <a:ext cx="2078038"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1216025" eaLnBrk="1" hangingPunct="1">
              <a:lnSpc>
                <a:spcPct val="120000"/>
              </a:lnSpc>
              <a:spcBef>
                <a:spcPct val="20000"/>
              </a:spcBef>
            </a:pPr>
            <a:r>
              <a:rPr lang="en-US" altLang="zh-CN" sz="1400">
                <a:solidFill>
                  <a:srgbClr val="445469"/>
                </a:solidFill>
                <a:latin typeface="Arial" pitchFamily="34" charset="0"/>
                <a:ea typeface="微软雅黑" pitchFamily="34" charset="-122"/>
                <a:sym typeface="Arial" pitchFamily="34" charset="0"/>
              </a:rPr>
              <a:t>Add your words here</a:t>
            </a:r>
            <a:r>
              <a:rPr lang="zh-CN" altLang="en-US" sz="1400">
                <a:solidFill>
                  <a:srgbClr val="445469"/>
                </a:solidFill>
                <a:latin typeface="Arial" pitchFamily="34" charset="0"/>
                <a:ea typeface="微软雅黑" pitchFamily="34" charset="-122"/>
                <a:sym typeface="Arial" pitchFamily="34" charset="0"/>
              </a:rPr>
              <a:t>，</a:t>
            </a:r>
            <a:r>
              <a:rPr lang="en-US" altLang="zh-CN" sz="1400">
                <a:solidFill>
                  <a:srgbClr val="445469"/>
                </a:solidFill>
                <a:latin typeface="Arial" pitchFamily="34" charset="0"/>
                <a:ea typeface="微软雅黑" pitchFamily="34" charset="-122"/>
                <a:sym typeface="Arial" pitchFamily="34" charset="0"/>
              </a:rPr>
              <a:t>according to your need to draw the text box size</a:t>
            </a:r>
            <a:r>
              <a:rPr lang="zh-CN" altLang="en-US" sz="1400">
                <a:solidFill>
                  <a:srgbClr val="445469"/>
                </a:solidFill>
                <a:latin typeface="Arial" pitchFamily="34" charset="0"/>
                <a:ea typeface="微软雅黑" pitchFamily="34" charset="-122"/>
                <a:sym typeface="Arial" pitchFamily="34" charset="0"/>
              </a:rPr>
              <a:t>。</a:t>
            </a:r>
            <a:endParaRPr lang="en-US" sz="1400">
              <a:solidFill>
                <a:srgbClr val="445469"/>
              </a:solidFill>
              <a:latin typeface="Arial" pitchFamily="34" charset="0"/>
              <a:ea typeface="微软雅黑" pitchFamily="34" charset="-122"/>
              <a:sym typeface="Arial" pitchFamily="34" charset="0"/>
            </a:endParaRPr>
          </a:p>
        </p:txBody>
      </p:sp>
      <p:sp>
        <p:nvSpPr>
          <p:cNvPr id="18454" name="TextBox 13"/>
          <p:cNvSpPr txBox="1">
            <a:spLocks noChangeArrowheads="1"/>
          </p:cNvSpPr>
          <p:nvPr/>
        </p:nvSpPr>
        <p:spPr bwMode="auto">
          <a:xfrm>
            <a:off x="9625013" y="4257675"/>
            <a:ext cx="12938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18455" name="文本框 32"/>
          <p:cNvSpPr txBox="1">
            <a:spLocks noChangeArrowheads="1"/>
          </p:cNvSpPr>
          <p:nvPr/>
        </p:nvSpPr>
        <p:spPr bwMode="auto">
          <a:xfrm>
            <a:off x="1917700" y="539750"/>
            <a:ext cx="2117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b="1">
                <a:solidFill>
                  <a:srgbClr val="767171"/>
                </a:solidFill>
                <a:latin typeface="Arial" pitchFamily="34" charset="0"/>
                <a:cs typeface="Arial" pitchFamily="34" charset="0"/>
              </a:rPr>
              <a:t>ADD YOUR TITLE</a:t>
            </a:r>
            <a:endParaRPr lang="zh-CN" altLang="en-US" b="1">
              <a:solidFill>
                <a:srgbClr val="767171"/>
              </a:solidFill>
              <a:latin typeface="Arial" pitchFamily="34" charset="0"/>
              <a:cs typeface="Arial"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Freeform 3"/>
          <p:cNvSpPr>
            <a:spLocks/>
          </p:cNvSpPr>
          <p:nvPr/>
        </p:nvSpPr>
        <p:spPr bwMode="auto">
          <a:xfrm rot="-2202532">
            <a:off x="4830763" y="1954213"/>
            <a:ext cx="1730375" cy="1755775"/>
          </a:xfrm>
          <a:custGeom>
            <a:avLst/>
            <a:gdLst>
              <a:gd name="T0" fmla="*/ 93390709 w 10688"/>
              <a:gd name="T1" fmla="*/ 185134039 h 10844"/>
              <a:gd name="T2" fmla="*/ 93390709 w 10688"/>
              <a:gd name="T3" fmla="*/ 185134039 h 10844"/>
              <a:gd name="T4" fmla="*/ 119601810 w 10688"/>
              <a:gd name="T5" fmla="*/ 281790716 h 10844"/>
              <a:gd name="T6" fmla="*/ 208038576 w 10688"/>
              <a:gd name="T7" fmla="*/ 257226866 h 10844"/>
              <a:gd name="T8" fmla="*/ 237526187 w 10688"/>
              <a:gd name="T9" fmla="*/ 72931694 h 10844"/>
              <a:gd name="T10" fmla="*/ 53261163 w 10688"/>
              <a:gd name="T11" fmla="*/ 42626441 h 10844"/>
              <a:gd name="T12" fmla="*/ 0 w 10688"/>
              <a:gd name="T13" fmla="*/ 128639663 h 10844"/>
              <a:gd name="T14" fmla="*/ 93390709 w 10688"/>
              <a:gd name="T15" fmla="*/ 185134039 h 1084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rgbClr val="DE4477"/>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9460" name="Freeform 3"/>
          <p:cNvSpPr>
            <a:spLocks/>
          </p:cNvSpPr>
          <p:nvPr/>
        </p:nvSpPr>
        <p:spPr bwMode="auto">
          <a:xfrm rot="3202081">
            <a:off x="6051550" y="2362200"/>
            <a:ext cx="1730375" cy="1755775"/>
          </a:xfrm>
          <a:custGeom>
            <a:avLst/>
            <a:gdLst>
              <a:gd name="T0" fmla="*/ 93390709 w 10688"/>
              <a:gd name="T1" fmla="*/ 185134039 h 10844"/>
              <a:gd name="T2" fmla="*/ 93390709 w 10688"/>
              <a:gd name="T3" fmla="*/ 185134039 h 10844"/>
              <a:gd name="T4" fmla="*/ 119601810 w 10688"/>
              <a:gd name="T5" fmla="*/ 281790716 h 10844"/>
              <a:gd name="T6" fmla="*/ 208038576 w 10688"/>
              <a:gd name="T7" fmla="*/ 257226866 h 10844"/>
              <a:gd name="T8" fmla="*/ 237526187 w 10688"/>
              <a:gd name="T9" fmla="*/ 72931694 h 10844"/>
              <a:gd name="T10" fmla="*/ 53261163 w 10688"/>
              <a:gd name="T11" fmla="*/ 42626441 h 10844"/>
              <a:gd name="T12" fmla="*/ 0 w 10688"/>
              <a:gd name="T13" fmla="*/ 128639663 h 10844"/>
              <a:gd name="T14" fmla="*/ 93390709 w 10688"/>
              <a:gd name="T15" fmla="*/ 185134039 h 1084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rgbClr val="513087"/>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9461" name="Freeform 3"/>
          <p:cNvSpPr>
            <a:spLocks/>
          </p:cNvSpPr>
          <p:nvPr/>
        </p:nvSpPr>
        <p:spPr bwMode="auto">
          <a:xfrm rot="8579122">
            <a:off x="5638800" y="3586163"/>
            <a:ext cx="1730375" cy="1755775"/>
          </a:xfrm>
          <a:custGeom>
            <a:avLst/>
            <a:gdLst>
              <a:gd name="T0" fmla="*/ 93390709 w 10688"/>
              <a:gd name="T1" fmla="*/ 185134039 h 10844"/>
              <a:gd name="T2" fmla="*/ 93390709 w 10688"/>
              <a:gd name="T3" fmla="*/ 185134039 h 10844"/>
              <a:gd name="T4" fmla="*/ 119601810 w 10688"/>
              <a:gd name="T5" fmla="*/ 281790716 h 10844"/>
              <a:gd name="T6" fmla="*/ 208038576 w 10688"/>
              <a:gd name="T7" fmla="*/ 257226866 h 10844"/>
              <a:gd name="T8" fmla="*/ 237526187 w 10688"/>
              <a:gd name="T9" fmla="*/ 72931694 h 10844"/>
              <a:gd name="T10" fmla="*/ 53261163 w 10688"/>
              <a:gd name="T11" fmla="*/ 42626441 h 10844"/>
              <a:gd name="T12" fmla="*/ 0 w 10688"/>
              <a:gd name="T13" fmla="*/ 128639663 h 10844"/>
              <a:gd name="T14" fmla="*/ 93390709 w 10688"/>
              <a:gd name="T15" fmla="*/ 185134039 h 1084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rgbClr val="DE4477"/>
          </a:solidFill>
          <a:ln w="9525" cmpd="sng">
            <a:solidFill>
              <a:srgbClr val="FFFFFF"/>
            </a:solidFill>
            <a:round/>
            <a:headEnd/>
            <a:tailEnd/>
          </a:ln>
        </p:spPr>
        <p:txBody>
          <a:bodyPr wrap="none" anchor="ctr"/>
          <a:lstStyle/>
          <a:p>
            <a:endParaRPr lang="zh-CN" altLang="en-US"/>
          </a:p>
        </p:txBody>
      </p:sp>
      <p:sp>
        <p:nvSpPr>
          <p:cNvPr id="19462" name="Freeform 3"/>
          <p:cNvSpPr>
            <a:spLocks/>
          </p:cNvSpPr>
          <p:nvPr/>
        </p:nvSpPr>
        <p:spPr bwMode="auto">
          <a:xfrm rot="-7621736">
            <a:off x="4418806" y="3186907"/>
            <a:ext cx="1730375" cy="1754188"/>
          </a:xfrm>
          <a:custGeom>
            <a:avLst/>
            <a:gdLst>
              <a:gd name="T0" fmla="*/ 93390709 w 10688"/>
              <a:gd name="T1" fmla="*/ 184799597 h 10844"/>
              <a:gd name="T2" fmla="*/ 93390709 w 10688"/>
              <a:gd name="T3" fmla="*/ 184799597 h 10844"/>
              <a:gd name="T4" fmla="*/ 119601810 w 10688"/>
              <a:gd name="T5" fmla="*/ 281281555 h 10844"/>
              <a:gd name="T6" fmla="*/ 208038576 w 10688"/>
              <a:gd name="T7" fmla="*/ 256762070 h 10844"/>
              <a:gd name="T8" fmla="*/ 237526187 w 10688"/>
              <a:gd name="T9" fmla="*/ 72799773 h 10844"/>
              <a:gd name="T10" fmla="*/ 53261163 w 10688"/>
              <a:gd name="T11" fmla="*/ 42549412 h 10844"/>
              <a:gd name="T12" fmla="*/ 0 w 10688"/>
              <a:gd name="T13" fmla="*/ 128407241 h 10844"/>
              <a:gd name="T14" fmla="*/ 93390709 w 10688"/>
              <a:gd name="T15" fmla="*/ 184799597 h 1084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rgbClr val="513087"/>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9463" name="TextBox 19"/>
          <p:cNvSpPr txBox="1">
            <a:spLocks noChangeArrowheads="1"/>
          </p:cNvSpPr>
          <p:nvPr/>
        </p:nvSpPr>
        <p:spPr bwMode="auto">
          <a:xfrm>
            <a:off x="5160963" y="2295525"/>
            <a:ext cx="109378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0" tIns="45709" rIns="91420" bIns="45709">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en-US" altLang="zh-CN" sz="5400" b="1">
                <a:solidFill>
                  <a:srgbClr val="FFFFFF"/>
                </a:solidFill>
                <a:latin typeface="Arial" pitchFamily="34" charset="0"/>
                <a:ea typeface="微软雅黑" pitchFamily="34" charset="-122"/>
                <a:sym typeface="Arial" pitchFamily="34" charset="0"/>
              </a:rPr>
              <a:t>S</a:t>
            </a:r>
            <a:endParaRPr lang="ru-RU" altLang="en-US" sz="5400" b="1">
              <a:solidFill>
                <a:srgbClr val="FFFFFF"/>
              </a:solidFill>
              <a:latin typeface="Arial" pitchFamily="34" charset="0"/>
              <a:ea typeface="微软雅黑" pitchFamily="34" charset="-122"/>
              <a:sym typeface="Arial" pitchFamily="34" charset="0"/>
            </a:endParaRPr>
          </a:p>
        </p:txBody>
      </p:sp>
      <p:sp>
        <p:nvSpPr>
          <p:cNvPr id="19464" name="TextBox 20"/>
          <p:cNvSpPr txBox="1">
            <a:spLocks noChangeArrowheads="1"/>
          </p:cNvSpPr>
          <p:nvPr/>
        </p:nvSpPr>
        <p:spPr bwMode="auto">
          <a:xfrm>
            <a:off x="6427788" y="2805113"/>
            <a:ext cx="109378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0" tIns="45709" rIns="91420" bIns="45709">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id-ID" altLang="en-US" sz="5400" b="1">
                <a:solidFill>
                  <a:srgbClr val="FFFFFF"/>
                </a:solidFill>
                <a:latin typeface="Arial" pitchFamily="34" charset="0"/>
                <a:ea typeface="微软雅黑" pitchFamily="34" charset="-122"/>
                <a:sym typeface="Arial" pitchFamily="34" charset="0"/>
              </a:rPr>
              <a:t>O</a:t>
            </a:r>
            <a:endParaRPr lang="ru-RU" altLang="en-US" sz="5400" b="1">
              <a:solidFill>
                <a:srgbClr val="FFFFFF"/>
              </a:solidFill>
              <a:latin typeface="Arial" pitchFamily="34" charset="0"/>
              <a:ea typeface="微软雅黑" pitchFamily="34" charset="-122"/>
              <a:sym typeface="Arial" pitchFamily="34" charset="0"/>
            </a:endParaRPr>
          </a:p>
        </p:txBody>
      </p:sp>
      <p:sp>
        <p:nvSpPr>
          <p:cNvPr id="19465" name="TextBox 21"/>
          <p:cNvSpPr txBox="1">
            <a:spLocks noChangeArrowheads="1"/>
          </p:cNvSpPr>
          <p:nvPr/>
        </p:nvSpPr>
        <p:spPr bwMode="auto">
          <a:xfrm>
            <a:off x="5946775" y="4144963"/>
            <a:ext cx="1093788"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0" tIns="45709" rIns="91420" bIns="45709">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en-US" altLang="zh-CN" sz="5400" b="1">
                <a:solidFill>
                  <a:srgbClr val="FFFFFF"/>
                </a:solidFill>
                <a:latin typeface="Arial" pitchFamily="34" charset="0"/>
                <a:ea typeface="微软雅黑" pitchFamily="34" charset="-122"/>
                <a:sym typeface="Arial" pitchFamily="34" charset="0"/>
              </a:rPr>
              <a:t>T</a:t>
            </a:r>
            <a:endParaRPr lang="ru-RU" altLang="en-US" sz="5400" b="1">
              <a:solidFill>
                <a:srgbClr val="FFFFFF"/>
              </a:solidFill>
              <a:latin typeface="Arial" pitchFamily="34" charset="0"/>
              <a:ea typeface="微软雅黑" pitchFamily="34" charset="-122"/>
              <a:sym typeface="Arial" pitchFamily="34" charset="0"/>
            </a:endParaRPr>
          </a:p>
        </p:txBody>
      </p:sp>
      <p:sp>
        <p:nvSpPr>
          <p:cNvPr id="19466" name="TextBox 22"/>
          <p:cNvSpPr txBox="1">
            <a:spLocks noChangeArrowheads="1"/>
          </p:cNvSpPr>
          <p:nvPr/>
        </p:nvSpPr>
        <p:spPr bwMode="auto">
          <a:xfrm>
            <a:off x="4657725" y="3589338"/>
            <a:ext cx="109378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0" tIns="45709" rIns="91420" bIns="45709">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en-US" altLang="zh-CN" sz="5400" b="1">
                <a:solidFill>
                  <a:srgbClr val="FFFFFF"/>
                </a:solidFill>
                <a:latin typeface="Arial" pitchFamily="34" charset="0"/>
                <a:ea typeface="微软雅黑" pitchFamily="34" charset="-122"/>
                <a:sym typeface="Arial" pitchFamily="34" charset="0"/>
              </a:rPr>
              <a:t>W</a:t>
            </a:r>
            <a:endParaRPr lang="ru-RU" altLang="en-US" sz="5400" b="1">
              <a:solidFill>
                <a:srgbClr val="FFFFFF"/>
              </a:solidFill>
              <a:latin typeface="Arial" pitchFamily="34" charset="0"/>
              <a:ea typeface="微软雅黑" pitchFamily="34" charset="-122"/>
              <a:sym typeface="Arial" pitchFamily="34" charset="0"/>
            </a:endParaRPr>
          </a:p>
        </p:txBody>
      </p:sp>
      <p:pic>
        <p:nvPicPr>
          <p:cNvPr id="19467" name="Group 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8150" y="2114550"/>
            <a:ext cx="476250" cy="133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8" name="Group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3163" y="2011363"/>
            <a:ext cx="749300" cy="1335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9" name="Group 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9013" y="3749675"/>
            <a:ext cx="652462" cy="131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0" name="Group 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3188" y="3790950"/>
            <a:ext cx="792162"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1" name="TextBox 13"/>
          <p:cNvSpPr txBox="1">
            <a:spLocks noChangeArrowheads="1"/>
          </p:cNvSpPr>
          <p:nvPr/>
        </p:nvSpPr>
        <p:spPr bwMode="auto">
          <a:xfrm>
            <a:off x="8770938" y="2262188"/>
            <a:ext cx="14954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19472" name="TextBox 13"/>
          <p:cNvSpPr txBox="1">
            <a:spLocks noChangeArrowheads="1"/>
          </p:cNvSpPr>
          <p:nvPr/>
        </p:nvSpPr>
        <p:spPr bwMode="auto">
          <a:xfrm>
            <a:off x="8770938" y="2584450"/>
            <a:ext cx="20304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according to your need to draw the text box size</a:t>
            </a:r>
          </a:p>
        </p:txBody>
      </p:sp>
      <p:sp>
        <p:nvSpPr>
          <p:cNvPr id="19473" name="TextBox 13"/>
          <p:cNvSpPr txBox="1">
            <a:spLocks noChangeArrowheads="1"/>
          </p:cNvSpPr>
          <p:nvPr/>
        </p:nvSpPr>
        <p:spPr bwMode="auto">
          <a:xfrm>
            <a:off x="2214563" y="2262188"/>
            <a:ext cx="127793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19474" name="TextBox 13"/>
          <p:cNvSpPr txBox="1">
            <a:spLocks noChangeArrowheads="1"/>
          </p:cNvSpPr>
          <p:nvPr/>
        </p:nvSpPr>
        <p:spPr bwMode="auto">
          <a:xfrm>
            <a:off x="1462088" y="2584450"/>
            <a:ext cx="20304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according to your need to draw the text box size</a:t>
            </a:r>
          </a:p>
        </p:txBody>
      </p:sp>
      <p:sp>
        <p:nvSpPr>
          <p:cNvPr id="19475" name="TextBox 13"/>
          <p:cNvSpPr txBox="1">
            <a:spLocks noChangeArrowheads="1"/>
          </p:cNvSpPr>
          <p:nvPr/>
        </p:nvSpPr>
        <p:spPr bwMode="auto">
          <a:xfrm>
            <a:off x="8770938" y="4295775"/>
            <a:ext cx="14954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19476" name="TextBox 13"/>
          <p:cNvSpPr txBox="1">
            <a:spLocks noChangeArrowheads="1"/>
          </p:cNvSpPr>
          <p:nvPr/>
        </p:nvSpPr>
        <p:spPr bwMode="auto">
          <a:xfrm>
            <a:off x="8770938" y="4616450"/>
            <a:ext cx="20304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according to your need to draw the text box size</a:t>
            </a:r>
          </a:p>
        </p:txBody>
      </p:sp>
      <p:sp>
        <p:nvSpPr>
          <p:cNvPr id="19477" name="TextBox 13"/>
          <p:cNvSpPr txBox="1">
            <a:spLocks noChangeArrowheads="1"/>
          </p:cNvSpPr>
          <p:nvPr/>
        </p:nvSpPr>
        <p:spPr bwMode="auto">
          <a:xfrm>
            <a:off x="2214563" y="4295775"/>
            <a:ext cx="127793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19478" name="TextBox 13"/>
          <p:cNvSpPr txBox="1">
            <a:spLocks noChangeArrowheads="1"/>
          </p:cNvSpPr>
          <p:nvPr/>
        </p:nvSpPr>
        <p:spPr bwMode="auto">
          <a:xfrm>
            <a:off x="1462088" y="4616450"/>
            <a:ext cx="20304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according to your need to draw the text box size</a:t>
            </a:r>
          </a:p>
        </p:txBody>
      </p:sp>
      <p:sp>
        <p:nvSpPr>
          <p:cNvPr id="19479" name="文本框 36"/>
          <p:cNvSpPr txBox="1">
            <a:spLocks noChangeArrowheads="1"/>
          </p:cNvSpPr>
          <p:nvPr/>
        </p:nvSpPr>
        <p:spPr bwMode="auto">
          <a:xfrm>
            <a:off x="1917700" y="539750"/>
            <a:ext cx="2117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b="1">
                <a:solidFill>
                  <a:srgbClr val="767171"/>
                </a:solidFill>
                <a:latin typeface="Arial" pitchFamily="34" charset="0"/>
                <a:cs typeface="Arial" pitchFamily="34" charset="0"/>
              </a:rPr>
              <a:t>ADD YOUR TITLE</a:t>
            </a:r>
            <a:endParaRPr lang="zh-CN" altLang="en-US" b="1">
              <a:solidFill>
                <a:srgbClr val="767171"/>
              </a:solidFill>
              <a:latin typeface="Arial" pitchFamily="34" charset="0"/>
              <a:cs typeface="Arial"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Oval 2"/>
          <p:cNvSpPr>
            <a:spLocks noChangeArrowheads="1"/>
          </p:cNvSpPr>
          <p:nvPr/>
        </p:nvSpPr>
        <p:spPr bwMode="auto">
          <a:xfrm>
            <a:off x="1330325" y="1749425"/>
            <a:ext cx="862013" cy="862013"/>
          </a:xfrm>
          <a:prstGeom prst="ellipse">
            <a:avLst/>
          </a:prstGeom>
          <a:solidFill>
            <a:srgbClr val="DE44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ru-RU" altLang="en-US" sz="2400">
              <a:solidFill>
                <a:srgbClr val="FFFFFF"/>
              </a:solidFill>
              <a:latin typeface="Arial" pitchFamily="34" charset="0"/>
              <a:ea typeface="微软雅黑" pitchFamily="34" charset="-122"/>
              <a:sym typeface="Arial" pitchFamily="34" charset="0"/>
            </a:endParaRPr>
          </a:p>
        </p:txBody>
      </p:sp>
      <p:sp>
        <p:nvSpPr>
          <p:cNvPr id="20484" name="Oval 9"/>
          <p:cNvSpPr>
            <a:spLocks noChangeArrowheads="1"/>
          </p:cNvSpPr>
          <p:nvPr/>
        </p:nvSpPr>
        <p:spPr bwMode="auto">
          <a:xfrm>
            <a:off x="1330325" y="3316288"/>
            <a:ext cx="862013" cy="862012"/>
          </a:xfrm>
          <a:prstGeom prst="ellipse">
            <a:avLst/>
          </a:prstGeom>
          <a:solidFill>
            <a:srgbClr val="5130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ru-RU" altLang="en-US" sz="2400">
              <a:solidFill>
                <a:srgbClr val="FFFFFF"/>
              </a:solidFill>
              <a:latin typeface="Arial" pitchFamily="34" charset="0"/>
              <a:ea typeface="微软雅黑" pitchFamily="34" charset="-122"/>
              <a:sym typeface="Arial" pitchFamily="34" charset="0"/>
            </a:endParaRPr>
          </a:p>
        </p:txBody>
      </p:sp>
      <p:sp>
        <p:nvSpPr>
          <p:cNvPr id="20485" name="Oval 10"/>
          <p:cNvSpPr>
            <a:spLocks noChangeArrowheads="1"/>
          </p:cNvSpPr>
          <p:nvPr/>
        </p:nvSpPr>
        <p:spPr bwMode="auto">
          <a:xfrm>
            <a:off x="1330325" y="4883150"/>
            <a:ext cx="862013" cy="862013"/>
          </a:xfrm>
          <a:prstGeom prst="ellipse">
            <a:avLst/>
          </a:prstGeom>
          <a:solidFill>
            <a:srgbClr val="76717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ru-RU" altLang="en-US" sz="2400">
              <a:solidFill>
                <a:srgbClr val="FFFFFF"/>
              </a:solidFill>
              <a:latin typeface="Arial" pitchFamily="34" charset="0"/>
              <a:ea typeface="微软雅黑" pitchFamily="34" charset="-122"/>
              <a:sym typeface="Arial" pitchFamily="34" charset="0"/>
            </a:endParaRPr>
          </a:p>
        </p:txBody>
      </p:sp>
      <p:sp>
        <p:nvSpPr>
          <p:cNvPr id="20486" name="Oval 11"/>
          <p:cNvSpPr>
            <a:spLocks noChangeArrowheads="1"/>
          </p:cNvSpPr>
          <p:nvPr/>
        </p:nvSpPr>
        <p:spPr bwMode="auto">
          <a:xfrm>
            <a:off x="6938963" y="1749425"/>
            <a:ext cx="860425" cy="862013"/>
          </a:xfrm>
          <a:prstGeom prst="ellipse">
            <a:avLst/>
          </a:prstGeom>
          <a:solidFill>
            <a:srgbClr val="5130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ru-RU" altLang="en-US" sz="2400">
              <a:solidFill>
                <a:srgbClr val="FFFFFF"/>
              </a:solidFill>
              <a:latin typeface="Arial" pitchFamily="34" charset="0"/>
              <a:ea typeface="微软雅黑" pitchFamily="34" charset="-122"/>
              <a:sym typeface="Arial" pitchFamily="34" charset="0"/>
            </a:endParaRPr>
          </a:p>
        </p:txBody>
      </p:sp>
      <p:sp>
        <p:nvSpPr>
          <p:cNvPr id="20487" name="Oval 12"/>
          <p:cNvSpPr>
            <a:spLocks noChangeArrowheads="1"/>
          </p:cNvSpPr>
          <p:nvPr/>
        </p:nvSpPr>
        <p:spPr bwMode="auto">
          <a:xfrm>
            <a:off x="6938963" y="3316288"/>
            <a:ext cx="860425" cy="862012"/>
          </a:xfrm>
          <a:prstGeom prst="ellipse">
            <a:avLst/>
          </a:prstGeom>
          <a:solidFill>
            <a:srgbClr val="76717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ru-RU" altLang="en-US" sz="2400">
              <a:solidFill>
                <a:srgbClr val="FFFFFF"/>
              </a:solidFill>
              <a:latin typeface="Arial" pitchFamily="34" charset="0"/>
              <a:ea typeface="微软雅黑" pitchFamily="34" charset="-122"/>
              <a:sym typeface="Arial" pitchFamily="34" charset="0"/>
            </a:endParaRPr>
          </a:p>
        </p:txBody>
      </p:sp>
      <p:sp>
        <p:nvSpPr>
          <p:cNvPr id="20488" name="Oval 13"/>
          <p:cNvSpPr>
            <a:spLocks noChangeArrowheads="1"/>
          </p:cNvSpPr>
          <p:nvPr/>
        </p:nvSpPr>
        <p:spPr bwMode="auto">
          <a:xfrm>
            <a:off x="6938963" y="4883150"/>
            <a:ext cx="860425" cy="862013"/>
          </a:xfrm>
          <a:prstGeom prst="ellipse">
            <a:avLst/>
          </a:prstGeom>
          <a:solidFill>
            <a:srgbClr val="DE44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ru-RU" altLang="en-US" sz="2400">
              <a:solidFill>
                <a:srgbClr val="FFFFFF"/>
              </a:solidFill>
              <a:latin typeface="Arial" pitchFamily="34" charset="0"/>
              <a:ea typeface="微软雅黑" pitchFamily="34" charset="-122"/>
              <a:sym typeface="Arial" pitchFamily="34" charset="0"/>
            </a:endParaRPr>
          </a:p>
        </p:txBody>
      </p:sp>
      <p:sp>
        <p:nvSpPr>
          <p:cNvPr id="20489" name="Freeform 25"/>
          <p:cNvSpPr>
            <a:spLocks/>
          </p:cNvSpPr>
          <p:nvPr/>
        </p:nvSpPr>
        <p:spPr bwMode="auto">
          <a:xfrm>
            <a:off x="1635125" y="3617913"/>
            <a:ext cx="247650" cy="346075"/>
          </a:xfrm>
          <a:custGeom>
            <a:avLst/>
            <a:gdLst>
              <a:gd name="T0" fmla="*/ 99898861 w 346"/>
              <a:gd name="T1" fmla="*/ 0 h 479"/>
              <a:gd name="T2" fmla="*/ 99898861 w 346"/>
              <a:gd name="T3" fmla="*/ 0 h 479"/>
              <a:gd name="T4" fmla="*/ 81967855 w 346"/>
              <a:gd name="T5" fmla="*/ 0 h 479"/>
              <a:gd name="T6" fmla="*/ 81967855 w 346"/>
              <a:gd name="T7" fmla="*/ 171215368 h 479"/>
              <a:gd name="T8" fmla="*/ 40983928 w 346"/>
              <a:gd name="T9" fmla="*/ 171215368 h 479"/>
              <a:gd name="T10" fmla="*/ 5123349 w 346"/>
              <a:gd name="T11" fmla="*/ 221849247 h 479"/>
              <a:gd name="T12" fmla="*/ 63525088 w 346"/>
              <a:gd name="T13" fmla="*/ 240641337 h 479"/>
              <a:gd name="T14" fmla="*/ 99898861 w 346"/>
              <a:gd name="T15" fmla="*/ 194183477 h 479"/>
              <a:gd name="T16" fmla="*/ 99898861 w 346"/>
              <a:gd name="T17" fmla="*/ 55331540 h 479"/>
              <a:gd name="T18" fmla="*/ 131661047 w 346"/>
              <a:gd name="T19" fmla="*/ 120059848 h 479"/>
              <a:gd name="T20" fmla="*/ 140882788 w 346"/>
              <a:gd name="T21" fmla="*/ 120059848 h 479"/>
              <a:gd name="T22" fmla="*/ 99898861 w 346"/>
              <a:gd name="T23" fmla="*/ 0 h 4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46" h="479">
                <a:moveTo>
                  <a:pt x="195" y="0"/>
                </a:moveTo>
                <a:lnTo>
                  <a:pt x="195" y="0"/>
                </a:lnTo>
                <a:cubicBezTo>
                  <a:pt x="160" y="0"/>
                  <a:pt x="160" y="0"/>
                  <a:pt x="160" y="0"/>
                </a:cubicBezTo>
                <a:cubicBezTo>
                  <a:pt x="160" y="328"/>
                  <a:pt x="160" y="328"/>
                  <a:pt x="160" y="328"/>
                </a:cubicBezTo>
                <a:cubicBezTo>
                  <a:pt x="133" y="319"/>
                  <a:pt x="107" y="319"/>
                  <a:pt x="80" y="328"/>
                </a:cubicBezTo>
                <a:cubicBezTo>
                  <a:pt x="26" y="346"/>
                  <a:pt x="0" y="390"/>
                  <a:pt x="10" y="425"/>
                </a:cubicBezTo>
                <a:cubicBezTo>
                  <a:pt x="26" y="461"/>
                  <a:pt x="71" y="478"/>
                  <a:pt x="124" y="461"/>
                </a:cubicBezTo>
                <a:cubicBezTo>
                  <a:pt x="169" y="443"/>
                  <a:pt x="195" y="408"/>
                  <a:pt x="195" y="372"/>
                </a:cubicBezTo>
                <a:cubicBezTo>
                  <a:pt x="195" y="106"/>
                  <a:pt x="195" y="106"/>
                  <a:pt x="195" y="106"/>
                </a:cubicBezTo>
                <a:cubicBezTo>
                  <a:pt x="266" y="124"/>
                  <a:pt x="266" y="212"/>
                  <a:pt x="257" y="230"/>
                </a:cubicBezTo>
                <a:cubicBezTo>
                  <a:pt x="257" y="239"/>
                  <a:pt x="266" y="248"/>
                  <a:pt x="275" y="230"/>
                </a:cubicBezTo>
                <a:cubicBezTo>
                  <a:pt x="345" y="115"/>
                  <a:pt x="195" y="62"/>
                  <a:pt x="195"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0490" name="Freeform 28"/>
          <p:cNvSpPr>
            <a:spLocks/>
          </p:cNvSpPr>
          <p:nvPr/>
        </p:nvSpPr>
        <p:spPr bwMode="auto">
          <a:xfrm>
            <a:off x="1600200" y="5189538"/>
            <a:ext cx="358775" cy="301625"/>
          </a:xfrm>
          <a:custGeom>
            <a:avLst/>
            <a:gdLst>
              <a:gd name="T0" fmla="*/ 64359048 w 498"/>
              <a:gd name="T1" fmla="*/ 42176267 h 418"/>
              <a:gd name="T2" fmla="*/ 64359048 w 498"/>
              <a:gd name="T3" fmla="*/ 42176267 h 418"/>
              <a:gd name="T4" fmla="*/ 18685117 w 498"/>
              <a:gd name="T5" fmla="*/ 134338580 h 418"/>
              <a:gd name="T6" fmla="*/ 179581296 w 498"/>
              <a:gd name="T7" fmla="*/ 60400767 h 418"/>
              <a:gd name="T8" fmla="*/ 4671279 w 498"/>
              <a:gd name="T9" fmla="*/ 198905091 h 418"/>
              <a:gd name="T10" fmla="*/ 22836965 w 498"/>
              <a:gd name="T11" fmla="*/ 208277114 h 418"/>
              <a:gd name="T12" fmla="*/ 50345210 w 498"/>
              <a:gd name="T13" fmla="*/ 161935824 h 418"/>
              <a:gd name="T14" fmla="*/ 152073052 w 498"/>
              <a:gd name="T15" fmla="*/ 161935824 h 418"/>
              <a:gd name="T16" fmla="*/ 243420913 w 498"/>
              <a:gd name="T17" fmla="*/ 37490256 h 418"/>
              <a:gd name="T18" fmla="*/ 64359048 w 498"/>
              <a:gd name="T19" fmla="*/ 42176267 h 4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98" h="418">
                <a:moveTo>
                  <a:pt x="124" y="81"/>
                </a:moveTo>
                <a:lnTo>
                  <a:pt x="124" y="81"/>
                </a:lnTo>
                <a:cubicBezTo>
                  <a:pt x="27" y="134"/>
                  <a:pt x="36" y="222"/>
                  <a:pt x="36" y="258"/>
                </a:cubicBezTo>
                <a:cubicBezTo>
                  <a:pt x="159" y="107"/>
                  <a:pt x="346" y="116"/>
                  <a:pt x="346" y="116"/>
                </a:cubicBezTo>
                <a:cubicBezTo>
                  <a:pt x="346" y="116"/>
                  <a:pt x="80" y="204"/>
                  <a:pt x="9" y="382"/>
                </a:cubicBezTo>
                <a:cubicBezTo>
                  <a:pt x="0" y="400"/>
                  <a:pt x="36" y="417"/>
                  <a:pt x="44" y="400"/>
                </a:cubicBezTo>
                <a:cubicBezTo>
                  <a:pt x="62" y="355"/>
                  <a:pt x="97" y="311"/>
                  <a:pt x="97" y="311"/>
                </a:cubicBezTo>
                <a:cubicBezTo>
                  <a:pt x="151" y="329"/>
                  <a:pt x="230" y="355"/>
                  <a:pt x="293" y="311"/>
                </a:cubicBezTo>
                <a:cubicBezTo>
                  <a:pt x="363" y="258"/>
                  <a:pt x="363" y="134"/>
                  <a:pt x="469" y="72"/>
                </a:cubicBezTo>
                <a:cubicBezTo>
                  <a:pt x="497" y="63"/>
                  <a:pt x="249" y="0"/>
                  <a:pt x="124" y="8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0491" name="Freeform 101"/>
          <p:cNvSpPr>
            <a:spLocks/>
          </p:cNvSpPr>
          <p:nvPr/>
        </p:nvSpPr>
        <p:spPr bwMode="auto">
          <a:xfrm>
            <a:off x="7189788" y="3625850"/>
            <a:ext cx="358775" cy="276225"/>
          </a:xfrm>
          <a:custGeom>
            <a:avLst/>
            <a:gdLst>
              <a:gd name="T0" fmla="*/ 41689366 w 497"/>
              <a:gd name="T1" fmla="*/ 129673175 h 382"/>
              <a:gd name="T2" fmla="*/ 41689366 w 497"/>
              <a:gd name="T3" fmla="*/ 129673175 h 382"/>
              <a:gd name="T4" fmla="*/ 82856812 w 497"/>
              <a:gd name="T5" fmla="*/ 171503185 h 382"/>
              <a:gd name="T6" fmla="*/ 129236241 w 497"/>
              <a:gd name="T7" fmla="*/ 199216073 h 382"/>
              <a:gd name="T8" fmla="*/ 175614948 w 497"/>
              <a:gd name="T9" fmla="*/ 176209134 h 382"/>
              <a:gd name="T10" fmla="*/ 203234126 w 497"/>
              <a:gd name="T11" fmla="*/ 134901927 h 382"/>
              <a:gd name="T12" fmla="*/ 129236241 w 497"/>
              <a:gd name="T13" fmla="*/ 171503185 h 382"/>
              <a:gd name="T14" fmla="*/ 41689366 w 497"/>
              <a:gd name="T15" fmla="*/ 129673175 h 382"/>
              <a:gd name="T16" fmla="*/ 253781698 w 497"/>
              <a:gd name="T17" fmla="*/ 64836949 h 382"/>
              <a:gd name="T18" fmla="*/ 253781698 w 497"/>
              <a:gd name="T19" fmla="*/ 64836949 h 382"/>
              <a:gd name="T20" fmla="*/ 142784509 w 497"/>
              <a:gd name="T21" fmla="*/ 4705948 h 382"/>
              <a:gd name="T22" fmla="*/ 115166053 w 497"/>
              <a:gd name="T23" fmla="*/ 4705948 h 382"/>
              <a:gd name="T24" fmla="*/ 4690063 w 497"/>
              <a:gd name="T25" fmla="*/ 64836949 h 382"/>
              <a:gd name="T26" fmla="*/ 4690063 w 497"/>
              <a:gd name="T27" fmla="*/ 83660020 h 382"/>
              <a:gd name="T28" fmla="*/ 115166053 w 497"/>
              <a:gd name="T29" fmla="*/ 143791021 h 382"/>
              <a:gd name="T30" fmla="*/ 142784509 w 497"/>
              <a:gd name="T31" fmla="*/ 143791021 h 382"/>
              <a:gd name="T32" fmla="*/ 212614252 w 497"/>
              <a:gd name="T33" fmla="*/ 101961011 h 382"/>
              <a:gd name="T34" fmla="*/ 138615645 w 497"/>
              <a:gd name="T35" fmla="*/ 83660020 h 382"/>
              <a:gd name="T36" fmla="*/ 129236241 w 497"/>
              <a:gd name="T37" fmla="*/ 87843166 h 382"/>
              <a:gd name="T38" fmla="*/ 105785928 w 497"/>
              <a:gd name="T39" fmla="*/ 69542898 h 382"/>
              <a:gd name="T40" fmla="*/ 129236241 w 497"/>
              <a:gd name="T41" fmla="*/ 55947855 h 382"/>
              <a:gd name="T42" fmla="*/ 152685833 w 497"/>
              <a:gd name="T43" fmla="*/ 64836949 h 382"/>
              <a:gd name="T44" fmla="*/ 230852583 w 497"/>
              <a:gd name="T45" fmla="*/ 92549114 h 382"/>
              <a:gd name="T46" fmla="*/ 253781698 w 497"/>
              <a:gd name="T47" fmla="*/ 83660020 h 382"/>
              <a:gd name="T48" fmla="*/ 253781698 w 497"/>
              <a:gd name="T49" fmla="*/ 64836949 h 382"/>
              <a:gd name="T50" fmla="*/ 221473179 w 497"/>
              <a:gd name="T51" fmla="*/ 180915082 h 382"/>
              <a:gd name="T52" fmla="*/ 221473179 w 497"/>
              <a:gd name="T53" fmla="*/ 180915082 h 382"/>
              <a:gd name="T54" fmla="*/ 240232708 w 497"/>
              <a:gd name="T55" fmla="*/ 176209134 h 382"/>
              <a:gd name="T56" fmla="*/ 230852583 w 497"/>
              <a:gd name="T57" fmla="*/ 92549114 h 382"/>
              <a:gd name="T58" fmla="*/ 212614252 w 497"/>
              <a:gd name="T59" fmla="*/ 101961011 h 382"/>
              <a:gd name="T60" fmla="*/ 221473179 w 497"/>
              <a:gd name="T61" fmla="*/ 180915082 h 38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97" h="382">
                <a:moveTo>
                  <a:pt x="80" y="248"/>
                </a:moveTo>
                <a:lnTo>
                  <a:pt x="80" y="248"/>
                </a:lnTo>
                <a:cubicBezTo>
                  <a:pt x="97" y="293"/>
                  <a:pt x="106" y="311"/>
                  <a:pt x="159" y="328"/>
                </a:cubicBezTo>
                <a:cubicBezTo>
                  <a:pt x="203" y="355"/>
                  <a:pt x="230" y="381"/>
                  <a:pt x="248" y="381"/>
                </a:cubicBezTo>
                <a:cubicBezTo>
                  <a:pt x="266" y="381"/>
                  <a:pt x="293" y="355"/>
                  <a:pt x="337" y="337"/>
                </a:cubicBezTo>
                <a:cubicBezTo>
                  <a:pt x="390" y="311"/>
                  <a:pt x="372" y="311"/>
                  <a:pt x="390" y="258"/>
                </a:cubicBezTo>
                <a:cubicBezTo>
                  <a:pt x="248" y="328"/>
                  <a:pt x="248" y="328"/>
                  <a:pt x="248" y="328"/>
                </a:cubicBezTo>
                <a:lnTo>
                  <a:pt x="80" y="248"/>
                </a:lnTo>
                <a:close/>
                <a:moveTo>
                  <a:pt x="487" y="124"/>
                </a:moveTo>
                <a:lnTo>
                  <a:pt x="487" y="124"/>
                </a:lnTo>
                <a:cubicBezTo>
                  <a:pt x="274" y="9"/>
                  <a:pt x="274" y="9"/>
                  <a:pt x="274" y="9"/>
                </a:cubicBezTo>
                <a:cubicBezTo>
                  <a:pt x="266" y="0"/>
                  <a:pt x="239" y="0"/>
                  <a:pt x="221" y="9"/>
                </a:cubicBezTo>
                <a:cubicBezTo>
                  <a:pt x="9" y="124"/>
                  <a:pt x="9" y="124"/>
                  <a:pt x="9" y="124"/>
                </a:cubicBezTo>
                <a:cubicBezTo>
                  <a:pt x="0" y="133"/>
                  <a:pt x="0" y="142"/>
                  <a:pt x="9" y="160"/>
                </a:cubicBezTo>
                <a:cubicBezTo>
                  <a:pt x="221" y="275"/>
                  <a:pt x="221" y="275"/>
                  <a:pt x="221" y="275"/>
                </a:cubicBezTo>
                <a:cubicBezTo>
                  <a:pt x="239" y="284"/>
                  <a:pt x="266" y="284"/>
                  <a:pt x="274" y="275"/>
                </a:cubicBezTo>
                <a:cubicBezTo>
                  <a:pt x="408" y="195"/>
                  <a:pt x="408" y="195"/>
                  <a:pt x="408" y="195"/>
                </a:cubicBezTo>
                <a:cubicBezTo>
                  <a:pt x="266" y="160"/>
                  <a:pt x="266" y="160"/>
                  <a:pt x="266" y="160"/>
                </a:cubicBezTo>
                <a:cubicBezTo>
                  <a:pt x="257" y="160"/>
                  <a:pt x="257" y="168"/>
                  <a:pt x="248" y="168"/>
                </a:cubicBezTo>
                <a:cubicBezTo>
                  <a:pt x="221" y="168"/>
                  <a:pt x="203" y="151"/>
                  <a:pt x="203" y="133"/>
                </a:cubicBezTo>
                <a:cubicBezTo>
                  <a:pt x="203" y="124"/>
                  <a:pt x="221" y="107"/>
                  <a:pt x="248" y="107"/>
                </a:cubicBezTo>
                <a:cubicBezTo>
                  <a:pt x="266" y="107"/>
                  <a:pt x="284" y="115"/>
                  <a:pt x="293" y="124"/>
                </a:cubicBezTo>
                <a:cubicBezTo>
                  <a:pt x="443" y="177"/>
                  <a:pt x="443" y="177"/>
                  <a:pt x="443" y="177"/>
                </a:cubicBezTo>
                <a:cubicBezTo>
                  <a:pt x="487" y="160"/>
                  <a:pt x="487" y="160"/>
                  <a:pt x="487" y="160"/>
                </a:cubicBezTo>
                <a:cubicBezTo>
                  <a:pt x="496" y="142"/>
                  <a:pt x="496" y="133"/>
                  <a:pt x="487" y="124"/>
                </a:cubicBezTo>
                <a:close/>
                <a:moveTo>
                  <a:pt x="425" y="346"/>
                </a:moveTo>
                <a:lnTo>
                  <a:pt x="425" y="346"/>
                </a:lnTo>
                <a:cubicBezTo>
                  <a:pt x="416" y="355"/>
                  <a:pt x="452" y="364"/>
                  <a:pt x="461" y="337"/>
                </a:cubicBezTo>
                <a:cubicBezTo>
                  <a:pt x="469" y="213"/>
                  <a:pt x="443" y="177"/>
                  <a:pt x="443" y="177"/>
                </a:cubicBezTo>
                <a:cubicBezTo>
                  <a:pt x="408" y="195"/>
                  <a:pt x="408" y="195"/>
                  <a:pt x="408" y="195"/>
                </a:cubicBezTo>
                <a:cubicBezTo>
                  <a:pt x="408" y="195"/>
                  <a:pt x="443" y="222"/>
                  <a:pt x="425" y="34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0492" name="Freeform 103"/>
          <p:cNvSpPr>
            <a:spLocks/>
          </p:cNvSpPr>
          <p:nvPr/>
        </p:nvSpPr>
        <p:spPr bwMode="auto">
          <a:xfrm>
            <a:off x="1593850" y="2005013"/>
            <a:ext cx="276225" cy="352425"/>
          </a:xfrm>
          <a:custGeom>
            <a:avLst/>
            <a:gdLst>
              <a:gd name="T0" fmla="*/ 60337493 w 383"/>
              <a:gd name="T1" fmla="*/ 32335716 h 488"/>
              <a:gd name="T2" fmla="*/ 60337493 w 383"/>
              <a:gd name="T3" fmla="*/ 32335716 h 488"/>
              <a:gd name="T4" fmla="*/ 60337493 w 383"/>
              <a:gd name="T5" fmla="*/ 185149507 h 488"/>
              <a:gd name="T6" fmla="*/ 32769084 w 383"/>
              <a:gd name="T7" fmla="*/ 189842970 h 488"/>
              <a:gd name="T8" fmla="*/ 9362801 w 383"/>
              <a:gd name="T9" fmla="*/ 231045641 h 488"/>
              <a:gd name="T10" fmla="*/ 50974691 w 383"/>
              <a:gd name="T11" fmla="*/ 245127476 h 488"/>
              <a:gd name="T12" fmla="*/ 83223780 w 383"/>
              <a:gd name="T13" fmla="*/ 208097574 h 488"/>
              <a:gd name="T14" fmla="*/ 83223780 w 383"/>
              <a:gd name="T15" fmla="*/ 83447451 h 488"/>
              <a:gd name="T16" fmla="*/ 175290366 w 383"/>
              <a:gd name="T17" fmla="*/ 59977969 h 488"/>
              <a:gd name="T18" fmla="*/ 175290366 w 383"/>
              <a:gd name="T19" fmla="*/ 162201440 h 488"/>
              <a:gd name="T20" fmla="*/ 147722678 w 383"/>
              <a:gd name="T21" fmla="*/ 162201440 h 488"/>
              <a:gd name="T22" fmla="*/ 124315674 w 383"/>
              <a:gd name="T23" fmla="*/ 208097574 h 488"/>
              <a:gd name="T24" fmla="*/ 165927564 w 383"/>
              <a:gd name="T25" fmla="*/ 221657993 h 488"/>
              <a:gd name="T26" fmla="*/ 198697369 w 383"/>
              <a:gd name="T27" fmla="*/ 185149507 h 488"/>
              <a:gd name="T28" fmla="*/ 198697369 w 383"/>
              <a:gd name="T29" fmla="*/ 0 h 488"/>
              <a:gd name="T30" fmla="*/ 60337493 w 383"/>
              <a:gd name="T31" fmla="*/ 32335716 h 48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83" h="488">
                <a:moveTo>
                  <a:pt x="116" y="62"/>
                </a:moveTo>
                <a:lnTo>
                  <a:pt x="116" y="62"/>
                </a:lnTo>
                <a:cubicBezTo>
                  <a:pt x="116" y="355"/>
                  <a:pt x="116" y="355"/>
                  <a:pt x="116" y="355"/>
                </a:cubicBezTo>
                <a:cubicBezTo>
                  <a:pt x="98" y="355"/>
                  <a:pt x="80" y="355"/>
                  <a:pt x="63" y="364"/>
                </a:cubicBezTo>
                <a:cubicBezTo>
                  <a:pt x="18" y="372"/>
                  <a:pt x="0" y="417"/>
                  <a:pt x="18" y="443"/>
                </a:cubicBezTo>
                <a:cubicBezTo>
                  <a:pt x="27" y="478"/>
                  <a:pt x="63" y="487"/>
                  <a:pt x="98" y="470"/>
                </a:cubicBezTo>
                <a:cubicBezTo>
                  <a:pt x="133" y="461"/>
                  <a:pt x="160" y="434"/>
                  <a:pt x="160" y="399"/>
                </a:cubicBezTo>
                <a:cubicBezTo>
                  <a:pt x="160" y="399"/>
                  <a:pt x="160" y="248"/>
                  <a:pt x="160" y="160"/>
                </a:cubicBezTo>
                <a:cubicBezTo>
                  <a:pt x="337" y="115"/>
                  <a:pt x="337" y="115"/>
                  <a:pt x="337" y="115"/>
                </a:cubicBezTo>
                <a:cubicBezTo>
                  <a:pt x="337" y="311"/>
                  <a:pt x="337" y="311"/>
                  <a:pt x="337" y="311"/>
                </a:cubicBezTo>
                <a:cubicBezTo>
                  <a:pt x="319" y="301"/>
                  <a:pt x="301" y="301"/>
                  <a:pt x="284" y="311"/>
                </a:cubicBezTo>
                <a:cubicBezTo>
                  <a:pt x="239" y="328"/>
                  <a:pt x="222" y="364"/>
                  <a:pt x="239" y="399"/>
                </a:cubicBezTo>
                <a:cubicBezTo>
                  <a:pt x="248" y="425"/>
                  <a:pt x="284" y="434"/>
                  <a:pt x="319" y="425"/>
                </a:cubicBezTo>
                <a:cubicBezTo>
                  <a:pt x="355" y="408"/>
                  <a:pt x="382" y="381"/>
                  <a:pt x="382" y="355"/>
                </a:cubicBezTo>
                <a:cubicBezTo>
                  <a:pt x="382" y="0"/>
                  <a:pt x="382" y="0"/>
                  <a:pt x="382" y="0"/>
                </a:cubicBezTo>
                <a:lnTo>
                  <a:pt x="116" y="62"/>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0493" name="Freeform 114"/>
          <p:cNvSpPr>
            <a:spLocks/>
          </p:cNvSpPr>
          <p:nvPr/>
        </p:nvSpPr>
        <p:spPr bwMode="auto">
          <a:xfrm>
            <a:off x="7212013" y="5149850"/>
            <a:ext cx="333375" cy="352425"/>
          </a:xfrm>
          <a:custGeom>
            <a:avLst/>
            <a:gdLst>
              <a:gd name="T0" fmla="*/ 230667358 w 462"/>
              <a:gd name="T1" fmla="*/ 156985839 h 488"/>
              <a:gd name="T2" fmla="*/ 230667358 w 462"/>
              <a:gd name="T3" fmla="*/ 156985839 h 488"/>
              <a:gd name="T4" fmla="*/ 212442858 w 462"/>
              <a:gd name="T5" fmla="*/ 138731957 h 488"/>
              <a:gd name="T6" fmla="*/ 212442858 w 462"/>
              <a:gd name="T7" fmla="*/ 115261752 h 488"/>
              <a:gd name="T8" fmla="*/ 230667358 w 462"/>
              <a:gd name="T9" fmla="*/ 97007870 h 488"/>
              <a:gd name="T10" fmla="*/ 230667358 w 462"/>
              <a:gd name="T11" fmla="*/ 83447451 h 488"/>
              <a:gd name="T12" fmla="*/ 198384102 w 462"/>
              <a:gd name="T13" fmla="*/ 78753988 h 488"/>
              <a:gd name="T14" fmla="*/ 189532347 w 462"/>
              <a:gd name="T15" fmla="*/ 64672154 h 488"/>
              <a:gd name="T16" fmla="*/ 203070114 w 462"/>
              <a:gd name="T17" fmla="*/ 18776020 h 488"/>
              <a:gd name="T18" fmla="*/ 198384102 w 462"/>
              <a:gd name="T19" fmla="*/ 14081834 h 488"/>
              <a:gd name="T20" fmla="*/ 161935824 w 462"/>
              <a:gd name="T21" fmla="*/ 37029901 h 488"/>
              <a:gd name="T22" fmla="*/ 139025313 w 462"/>
              <a:gd name="T23" fmla="*/ 27642253 h 488"/>
              <a:gd name="T24" fmla="*/ 129132301 w 462"/>
              <a:gd name="T25" fmla="*/ 8866233 h 488"/>
              <a:gd name="T26" fmla="*/ 110907801 w 462"/>
              <a:gd name="T27" fmla="*/ 8866233 h 488"/>
              <a:gd name="T28" fmla="*/ 101535057 w 462"/>
              <a:gd name="T29" fmla="*/ 27642253 h 488"/>
              <a:gd name="T30" fmla="*/ 78624545 w 462"/>
              <a:gd name="T31" fmla="*/ 37029901 h 488"/>
              <a:gd name="T32" fmla="*/ 60400767 w 462"/>
              <a:gd name="T33" fmla="*/ 27642253 h 488"/>
              <a:gd name="T34" fmla="*/ 46342011 w 462"/>
              <a:gd name="T35" fmla="*/ 37029901 h 488"/>
              <a:gd name="T36" fmla="*/ 46342011 w 462"/>
              <a:gd name="T37" fmla="*/ 55283783 h 488"/>
              <a:gd name="T38" fmla="*/ 32803523 w 462"/>
              <a:gd name="T39" fmla="*/ 74059803 h 488"/>
              <a:gd name="T40" fmla="*/ 9372744 w 462"/>
              <a:gd name="T41" fmla="*/ 83447451 h 488"/>
              <a:gd name="T42" fmla="*/ 9372744 w 462"/>
              <a:gd name="T43" fmla="*/ 97007870 h 488"/>
              <a:gd name="T44" fmla="*/ 32803523 w 462"/>
              <a:gd name="T45" fmla="*/ 115261752 h 488"/>
              <a:gd name="T46" fmla="*/ 32803523 w 462"/>
              <a:gd name="T47" fmla="*/ 138731957 h 488"/>
              <a:gd name="T48" fmla="*/ 9372744 w 462"/>
              <a:gd name="T49" fmla="*/ 156985839 h 488"/>
              <a:gd name="T50" fmla="*/ 14058756 w 462"/>
              <a:gd name="T51" fmla="*/ 166373487 h 488"/>
              <a:gd name="T52" fmla="*/ 36969267 w 462"/>
              <a:gd name="T53" fmla="*/ 171067673 h 488"/>
              <a:gd name="T54" fmla="*/ 51028023 w 462"/>
              <a:gd name="T55" fmla="*/ 189842970 h 488"/>
              <a:gd name="T56" fmla="*/ 36969267 w 462"/>
              <a:gd name="T57" fmla="*/ 231045641 h 488"/>
              <a:gd name="T58" fmla="*/ 46342011 w 462"/>
              <a:gd name="T59" fmla="*/ 240433290 h 488"/>
              <a:gd name="T60" fmla="*/ 73938534 w 462"/>
              <a:gd name="T61" fmla="*/ 221657993 h 488"/>
              <a:gd name="T62" fmla="*/ 96849045 w 462"/>
              <a:gd name="T63" fmla="*/ 226351456 h 488"/>
              <a:gd name="T64" fmla="*/ 110907801 w 462"/>
              <a:gd name="T65" fmla="*/ 245127476 h 488"/>
              <a:gd name="T66" fmla="*/ 129132301 w 462"/>
              <a:gd name="T67" fmla="*/ 245127476 h 488"/>
              <a:gd name="T68" fmla="*/ 139025313 w 462"/>
              <a:gd name="T69" fmla="*/ 221657993 h 488"/>
              <a:gd name="T70" fmla="*/ 161935824 w 462"/>
              <a:gd name="T71" fmla="*/ 212791037 h 488"/>
              <a:gd name="T72" fmla="*/ 184846335 w 462"/>
              <a:gd name="T73" fmla="*/ 226351456 h 488"/>
              <a:gd name="T74" fmla="*/ 194218358 w 462"/>
              <a:gd name="T75" fmla="*/ 217485223 h 488"/>
              <a:gd name="T76" fmla="*/ 194218358 w 462"/>
              <a:gd name="T77" fmla="*/ 194015740 h 488"/>
              <a:gd name="T78" fmla="*/ 207756847 w 462"/>
              <a:gd name="T79" fmla="*/ 175761136 h 488"/>
              <a:gd name="T80" fmla="*/ 230667358 w 462"/>
              <a:gd name="T81" fmla="*/ 171067673 h 488"/>
              <a:gd name="T82" fmla="*/ 230667358 w 462"/>
              <a:gd name="T83" fmla="*/ 156985839 h 488"/>
              <a:gd name="T84" fmla="*/ 133818313 w 462"/>
              <a:gd name="T85" fmla="*/ 180455321 h 488"/>
              <a:gd name="T86" fmla="*/ 133818313 w 462"/>
              <a:gd name="T87" fmla="*/ 180455321 h 488"/>
              <a:gd name="T88" fmla="*/ 106221790 w 462"/>
              <a:gd name="T89" fmla="*/ 180455321 h 488"/>
              <a:gd name="T90" fmla="*/ 106221790 w 462"/>
              <a:gd name="T91" fmla="*/ 152291653 h 488"/>
              <a:gd name="T92" fmla="*/ 133818313 w 462"/>
              <a:gd name="T93" fmla="*/ 152291653 h 488"/>
              <a:gd name="T94" fmla="*/ 133818313 w 462"/>
              <a:gd name="T95" fmla="*/ 180455321 h 488"/>
              <a:gd name="T96" fmla="*/ 133818313 w 462"/>
              <a:gd name="T97" fmla="*/ 138731957 h 488"/>
              <a:gd name="T98" fmla="*/ 133818313 w 462"/>
              <a:gd name="T99" fmla="*/ 138731957 h 488"/>
              <a:gd name="T100" fmla="*/ 106221790 w 462"/>
              <a:gd name="T101" fmla="*/ 138731957 h 488"/>
              <a:gd name="T102" fmla="*/ 106221790 w 462"/>
              <a:gd name="T103" fmla="*/ 69365617 h 488"/>
              <a:gd name="T104" fmla="*/ 133818313 w 462"/>
              <a:gd name="T105" fmla="*/ 69365617 h 488"/>
              <a:gd name="T106" fmla="*/ 133818313 w 462"/>
              <a:gd name="T107" fmla="*/ 138731957 h 48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62" h="488">
                <a:moveTo>
                  <a:pt x="443" y="301"/>
                </a:moveTo>
                <a:lnTo>
                  <a:pt x="443" y="301"/>
                </a:lnTo>
                <a:cubicBezTo>
                  <a:pt x="408" y="266"/>
                  <a:pt x="408" y="266"/>
                  <a:pt x="408" y="266"/>
                </a:cubicBezTo>
                <a:cubicBezTo>
                  <a:pt x="390" y="248"/>
                  <a:pt x="390" y="230"/>
                  <a:pt x="408" y="221"/>
                </a:cubicBezTo>
                <a:cubicBezTo>
                  <a:pt x="443" y="186"/>
                  <a:pt x="443" y="186"/>
                  <a:pt x="443" y="186"/>
                </a:cubicBezTo>
                <a:cubicBezTo>
                  <a:pt x="461" y="168"/>
                  <a:pt x="452" y="160"/>
                  <a:pt x="443" y="160"/>
                </a:cubicBezTo>
                <a:cubicBezTo>
                  <a:pt x="381" y="151"/>
                  <a:pt x="381" y="151"/>
                  <a:pt x="381" y="151"/>
                </a:cubicBezTo>
                <a:cubicBezTo>
                  <a:pt x="364" y="151"/>
                  <a:pt x="355" y="142"/>
                  <a:pt x="364" y="124"/>
                </a:cubicBezTo>
                <a:cubicBezTo>
                  <a:pt x="390" y="36"/>
                  <a:pt x="390" y="36"/>
                  <a:pt x="390" y="36"/>
                </a:cubicBezTo>
                <a:cubicBezTo>
                  <a:pt x="399" y="27"/>
                  <a:pt x="390" y="17"/>
                  <a:pt x="381" y="27"/>
                </a:cubicBezTo>
                <a:cubicBezTo>
                  <a:pt x="311" y="71"/>
                  <a:pt x="311" y="71"/>
                  <a:pt x="311" y="71"/>
                </a:cubicBezTo>
                <a:cubicBezTo>
                  <a:pt x="292" y="80"/>
                  <a:pt x="275" y="71"/>
                  <a:pt x="267" y="53"/>
                </a:cubicBezTo>
                <a:cubicBezTo>
                  <a:pt x="248" y="17"/>
                  <a:pt x="248" y="17"/>
                  <a:pt x="248" y="17"/>
                </a:cubicBezTo>
                <a:cubicBezTo>
                  <a:pt x="239" y="0"/>
                  <a:pt x="222" y="0"/>
                  <a:pt x="213" y="17"/>
                </a:cubicBezTo>
                <a:cubicBezTo>
                  <a:pt x="195" y="53"/>
                  <a:pt x="195" y="53"/>
                  <a:pt x="195" y="53"/>
                </a:cubicBezTo>
                <a:cubicBezTo>
                  <a:pt x="186" y="71"/>
                  <a:pt x="169" y="71"/>
                  <a:pt x="151" y="71"/>
                </a:cubicBezTo>
                <a:cubicBezTo>
                  <a:pt x="116" y="53"/>
                  <a:pt x="116" y="53"/>
                  <a:pt x="116" y="53"/>
                </a:cubicBezTo>
                <a:cubicBezTo>
                  <a:pt x="98" y="45"/>
                  <a:pt x="80" y="53"/>
                  <a:pt x="89" y="71"/>
                </a:cubicBezTo>
                <a:cubicBezTo>
                  <a:pt x="89" y="106"/>
                  <a:pt x="89" y="106"/>
                  <a:pt x="89" y="106"/>
                </a:cubicBezTo>
                <a:cubicBezTo>
                  <a:pt x="89" y="124"/>
                  <a:pt x="80" y="142"/>
                  <a:pt x="63" y="142"/>
                </a:cubicBezTo>
                <a:cubicBezTo>
                  <a:pt x="18" y="160"/>
                  <a:pt x="18" y="160"/>
                  <a:pt x="18" y="160"/>
                </a:cubicBezTo>
                <a:cubicBezTo>
                  <a:pt x="9" y="160"/>
                  <a:pt x="0" y="168"/>
                  <a:pt x="18" y="186"/>
                </a:cubicBezTo>
                <a:cubicBezTo>
                  <a:pt x="63" y="221"/>
                  <a:pt x="63" y="221"/>
                  <a:pt x="63" y="221"/>
                </a:cubicBezTo>
                <a:cubicBezTo>
                  <a:pt x="71" y="230"/>
                  <a:pt x="71" y="248"/>
                  <a:pt x="63" y="266"/>
                </a:cubicBezTo>
                <a:cubicBezTo>
                  <a:pt x="18" y="301"/>
                  <a:pt x="18" y="301"/>
                  <a:pt x="18" y="301"/>
                </a:cubicBezTo>
                <a:cubicBezTo>
                  <a:pt x="0" y="311"/>
                  <a:pt x="9" y="319"/>
                  <a:pt x="27" y="319"/>
                </a:cubicBezTo>
                <a:cubicBezTo>
                  <a:pt x="71" y="328"/>
                  <a:pt x="71" y="328"/>
                  <a:pt x="71" y="328"/>
                </a:cubicBezTo>
                <a:cubicBezTo>
                  <a:pt x="89" y="328"/>
                  <a:pt x="98" y="346"/>
                  <a:pt x="98" y="364"/>
                </a:cubicBezTo>
                <a:cubicBezTo>
                  <a:pt x="71" y="443"/>
                  <a:pt x="71" y="443"/>
                  <a:pt x="71" y="443"/>
                </a:cubicBezTo>
                <a:cubicBezTo>
                  <a:pt x="63" y="461"/>
                  <a:pt x="71" y="461"/>
                  <a:pt x="89" y="461"/>
                </a:cubicBezTo>
                <a:cubicBezTo>
                  <a:pt x="142" y="425"/>
                  <a:pt x="142" y="425"/>
                  <a:pt x="142" y="425"/>
                </a:cubicBezTo>
                <a:cubicBezTo>
                  <a:pt x="160" y="417"/>
                  <a:pt x="177" y="417"/>
                  <a:pt x="186" y="434"/>
                </a:cubicBezTo>
                <a:cubicBezTo>
                  <a:pt x="213" y="470"/>
                  <a:pt x="213" y="470"/>
                  <a:pt x="213" y="470"/>
                </a:cubicBezTo>
                <a:cubicBezTo>
                  <a:pt x="222" y="487"/>
                  <a:pt x="239" y="478"/>
                  <a:pt x="248" y="470"/>
                </a:cubicBezTo>
                <a:cubicBezTo>
                  <a:pt x="267" y="425"/>
                  <a:pt x="267" y="425"/>
                  <a:pt x="267" y="425"/>
                </a:cubicBezTo>
                <a:cubicBezTo>
                  <a:pt x="275" y="408"/>
                  <a:pt x="292" y="408"/>
                  <a:pt x="311" y="408"/>
                </a:cubicBezTo>
                <a:cubicBezTo>
                  <a:pt x="355" y="434"/>
                  <a:pt x="355" y="434"/>
                  <a:pt x="355" y="434"/>
                </a:cubicBezTo>
                <a:cubicBezTo>
                  <a:pt x="364" y="443"/>
                  <a:pt x="381" y="434"/>
                  <a:pt x="373" y="417"/>
                </a:cubicBezTo>
                <a:cubicBezTo>
                  <a:pt x="373" y="372"/>
                  <a:pt x="373" y="372"/>
                  <a:pt x="373" y="372"/>
                </a:cubicBezTo>
                <a:cubicBezTo>
                  <a:pt x="373" y="364"/>
                  <a:pt x="390" y="346"/>
                  <a:pt x="399" y="337"/>
                </a:cubicBezTo>
                <a:cubicBezTo>
                  <a:pt x="443" y="328"/>
                  <a:pt x="443" y="328"/>
                  <a:pt x="443" y="328"/>
                </a:cubicBezTo>
                <a:cubicBezTo>
                  <a:pt x="452" y="319"/>
                  <a:pt x="461" y="311"/>
                  <a:pt x="443" y="301"/>
                </a:cubicBezTo>
                <a:close/>
                <a:moveTo>
                  <a:pt x="257" y="346"/>
                </a:moveTo>
                <a:lnTo>
                  <a:pt x="257" y="346"/>
                </a:lnTo>
                <a:cubicBezTo>
                  <a:pt x="204" y="346"/>
                  <a:pt x="204" y="346"/>
                  <a:pt x="204" y="346"/>
                </a:cubicBezTo>
                <a:cubicBezTo>
                  <a:pt x="204" y="292"/>
                  <a:pt x="204" y="292"/>
                  <a:pt x="204" y="292"/>
                </a:cubicBezTo>
                <a:cubicBezTo>
                  <a:pt x="257" y="292"/>
                  <a:pt x="257" y="292"/>
                  <a:pt x="257" y="292"/>
                </a:cubicBezTo>
                <a:lnTo>
                  <a:pt x="257" y="346"/>
                </a:lnTo>
                <a:close/>
                <a:moveTo>
                  <a:pt x="257" y="266"/>
                </a:moveTo>
                <a:lnTo>
                  <a:pt x="257" y="266"/>
                </a:lnTo>
                <a:cubicBezTo>
                  <a:pt x="204" y="266"/>
                  <a:pt x="204" y="266"/>
                  <a:pt x="204" y="266"/>
                </a:cubicBezTo>
                <a:cubicBezTo>
                  <a:pt x="204" y="133"/>
                  <a:pt x="204" y="133"/>
                  <a:pt x="204" y="133"/>
                </a:cubicBezTo>
                <a:cubicBezTo>
                  <a:pt x="257" y="133"/>
                  <a:pt x="257" y="133"/>
                  <a:pt x="257" y="133"/>
                </a:cubicBezTo>
                <a:lnTo>
                  <a:pt x="257" y="2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0494" name="Freeform 154"/>
          <p:cNvSpPr>
            <a:spLocks/>
          </p:cNvSpPr>
          <p:nvPr/>
        </p:nvSpPr>
        <p:spPr bwMode="auto">
          <a:xfrm>
            <a:off x="7234238" y="2017713"/>
            <a:ext cx="257175" cy="349250"/>
          </a:xfrm>
          <a:custGeom>
            <a:avLst/>
            <a:gdLst>
              <a:gd name="T0" fmla="*/ 181583661 w 355"/>
              <a:gd name="T1" fmla="*/ 67887172 h 487"/>
              <a:gd name="T2" fmla="*/ 181583661 w 355"/>
              <a:gd name="T3" fmla="*/ 67887172 h 487"/>
              <a:gd name="T4" fmla="*/ 60878031 w 355"/>
              <a:gd name="T5" fmla="*/ 8742724 h 487"/>
              <a:gd name="T6" fmla="*/ 4723327 w 355"/>
              <a:gd name="T7" fmla="*/ 27257994 h 487"/>
              <a:gd name="T8" fmla="*/ 0 w 355"/>
              <a:gd name="T9" fmla="*/ 40629895 h 487"/>
              <a:gd name="T10" fmla="*/ 4723327 w 355"/>
              <a:gd name="T11" fmla="*/ 177432626 h 487"/>
              <a:gd name="T12" fmla="*/ 9446654 w 355"/>
              <a:gd name="T13" fmla="*/ 186690261 h 487"/>
              <a:gd name="T14" fmla="*/ 116507519 w 355"/>
              <a:gd name="T15" fmla="*/ 249948974 h 487"/>
              <a:gd name="T16" fmla="*/ 121230846 w 355"/>
              <a:gd name="T17" fmla="*/ 249948974 h 487"/>
              <a:gd name="T18" fmla="*/ 125954173 w 355"/>
              <a:gd name="T19" fmla="*/ 249948974 h 487"/>
              <a:gd name="T20" fmla="*/ 130152283 w 355"/>
              <a:gd name="T21" fmla="*/ 245834708 h 487"/>
              <a:gd name="T22" fmla="*/ 130152283 w 355"/>
              <a:gd name="T23" fmla="*/ 104402801 h 487"/>
              <a:gd name="T24" fmla="*/ 125954173 w 355"/>
              <a:gd name="T25" fmla="*/ 95145166 h 487"/>
              <a:gd name="T26" fmla="*/ 23091417 w 355"/>
              <a:gd name="T27" fmla="*/ 36000719 h 487"/>
              <a:gd name="T28" fmla="*/ 37261398 w 355"/>
              <a:gd name="T29" fmla="*/ 27257994 h 487"/>
              <a:gd name="T30" fmla="*/ 56154705 w 355"/>
              <a:gd name="T31" fmla="*/ 22628818 h 487"/>
              <a:gd name="T32" fmla="*/ 157967027 w 355"/>
              <a:gd name="T33" fmla="*/ 77144807 h 487"/>
              <a:gd name="T34" fmla="*/ 162690354 w 355"/>
              <a:gd name="T35" fmla="*/ 81773266 h 487"/>
              <a:gd name="T36" fmla="*/ 162690354 w 355"/>
              <a:gd name="T37" fmla="*/ 218576714 h 487"/>
              <a:gd name="T38" fmla="*/ 172137007 w 355"/>
              <a:gd name="T39" fmla="*/ 227319438 h 487"/>
              <a:gd name="T40" fmla="*/ 185782496 w 355"/>
              <a:gd name="T41" fmla="*/ 218576714 h 487"/>
              <a:gd name="T42" fmla="*/ 185782496 w 355"/>
              <a:gd name="T43" fmla="*/ 72516348 h 487"/>
              <a:gd name="T44" fmla="*/ 181583661 w 355"/>
              <a:gd name="T45" fmla="*/ 67887172 h 4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55" h="487">
                <a:moveTo>
                  <a:pt x="346" y="132"/>
                </a:moveTo>
                <a:lnTo>
                  <a:pt x="346" y="132"/>
                </a:lnTo>
                <a:cubicBezTo>
                  <a:pt x="116" y="17"/>
                  <a:pt x="116" y="17"/>
                  <a:pt x="116" y="17"/>
                </a:cubicBezTo>
                <a:cubicBezTo>
                  <a:pt x="89" y="0"/>
                  <a:pt x="27" y="25"/>
                  <a:pt x="9" y="53"/>
                </a:cubicBezTo>
                <a:cubicBezTo>
                  <a:pt x="0" y="70"/>
                  <a:pt x="0" y="79"/>
                  <a:pt x="0" y="79"/>
                </a:cubicBezTo>
                <a:cubicBezTo>
                  <a:pt x="9" y="345"/>
                  <a:pt x="9" y="345"/>
                  <a:pt x="9" y="345"/>
                </a:cubicBezTo>
                <a:cubicBezTo>
                  <a:pt x="9" y="345"/>
                  <a:pt x="18" y="354"/>
                  <a:pt x="18" y="363"/>
                </a:cubicBezTo>
                <a:cubicBezTo>
                  <a:pt x="36" y="363"/>
                  <a:pt x="222" y="486"/>
                  <a:pt x="222" y="486"/>
                </a:cubicBezTo>
                <a:cubicBezTo>
                  <a:pt x="231" y="486"/>
                  <a:pt x="231" y="486"/>
                  <a:pt x="231" y="486"/>
                </a:cubicBezTo>
                <a:cubicBezTo>
                  <a:pt x="240" y="486"/>
                  <a:pt x="240" y="486"/>
                  <a:pt x="240" y="486"/>
                </a:cubicBezTo>
                <a:cubicBezTo>
                  <a:pt x="248" y="486"/>
                  <a:pt x="248" y="478"/>
                  <a:pt x="248" y="478"/>
                </a:cubicBezTo>
                <a:cubicBezTo>
                  <a:pt x="248" y="203"/>
                  <a:pt x="248" y="203"/>
                  <a:pt x="248" y="203"/>
                </a:cubicBezTo>
                <a:cubicBezTo>
                  <a:pt x="248" y="194"/>
                  <a:pt x="248" y="194"/>
                  <a:pt x="240" y="185"/>
                </a:cubicBezTo>
                <a:cubicBezTo>
                  <a:pt x="44" y="70"/>
                  <a:pt x="44" y="70"/>
                  <a:pt x="44" y="70"/>
                </a:cubicBezTo>
                <a:cubicBezTo>
                  <a:pt x="44" y="70"/>
                  <a:pt x="53" y="61"/>
                  <a:pt x="71" y="53"/>
                </a:cubicBezTo>
                <a:cubicBezTo>
                  <a:pt x="89" y="44"/>
                  <a:pt x="97" y="44"/>
                  <a:pt x="107" y="44"/>
                </a:cubicBezTo>
                <a:cubicBezTo>
                  <a:pt x="107" y="44"/>
                  <a:pt x="293" y="150"/>
                  <a:pt x="301" y="150"/>
                </a:cubicBezTo>
                <a:cubicBezTo>
                  <a:pt x="310" y="159"/>
                  <a:pt x="310" y="159"/>
                  <a:pt x="310" y="159"/>
                </a:cubicBezTo>
                <a:cubicBezTo>
                  <a:pt x="310" y="168"/>
                  <a:pt x="310" y="425"/>
                  <a:pt x="310" y="425"/>
                </a:cubicBezTo>
                <a:cubicBezTo>
                  <a:pt x="310" y="433"/>
                  <a:pt x="319" y="442"/>
                  <a:pt x="328" y="442"/>
                </a:cubicBezTo>
                <a:cubicBezTo>
                  <a:pt x="337" y="442"/>
                  <a:pt x="354" y="433"/>
                  <a:pt x="354" y="425"/>
                </a:cubicBezTo>
                <a:cubicBezTo>
                  <a:pt x="354" y="141"/>
                  <a:pt x="354" y="141"/>
                  <a:pt x="354" y="141"/>
                </a:cubicBezTo>
                <a:lnTo>
                  <a:pt x="346" y="132"/>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0495" name="TextBox 13"/>
          <p:cNvSpPr txBox="1">
            <a:spLocks noChangeArrowheads="1"/>
          </p:cNvSpPr>
          <p:nvPr/>
        </p:nvSpPr>
        <p:spPr bwMode="auto">
          <a:xfrm>
            <a:off x="2454275" y="1838325"/>
            <a:ext cx="12954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20496" name="TextBox 13"/>
          <p:cNvSpPr txBox="1">
            <a:spLocks noChangeArrowheads="1"/>
          </p:cNvSpPr>
          <p:nvPr/>
        </p:nvSpPr>
        <p:spPr bwMode="auto">
          <a:xfrm>
            <a:off x="2459038" y="2160588"/>
            <a:ext cx="2409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according to your need to draw the text box size</a:t>
            </a:r>
          </a:p>
        </p:txBody>
      </p:sp>
      <p:sp>
        <p:nvSpPr>
          <p:cNvPr id="20497" name="TextBox 13"/>
          <p:cNvSpPr txBox="1">
            <a:spLocks noChangeArrowheads="1"/>
          </p:cNvSpPr>
          <p:nvPr/>
        </p:nvSpPr>
        <p:spPr bwMode="auto">
          <a:xfrm>
            <a:off x="2454275" y="3402013"/>
            <a:ext cx="12954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20498" name="TextBox 13"/>
          <p:cNvSpPr txBox="1">
            <a:spLocks noChangeArrowheads="1"/>
          </p:cNvSpPr>
          <p:nvPr/>
        </p:nvSpPr>
        <p:spPr bwMode="auto">
          <a:xfrm>
            <a:off x="2459038" y="3724275"/>
            <a:ext cx="24098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according to your need to draw the text box size</a:t>
            </a:r>
          </a:p>
        </p:txBody>
      </p:sp>
      <p:sp>
        <p:nvSpPr>
          <p:cNvPr id="20499" name="TextBox 13"/>
          <p:cNvSpPr txBox="1">
            <a:spLocks noChangeArrowheads="1"/>
          </p:cNvSpPr>
          <p:nvPr/>
        </p:nvSpPr>
        <p:spPr bwMode="auto">
          <a:xfrm>
            <a:off x="2454275" y="4994275"/>
            <a:ext cx="12954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20500" name="TextBox 13"/>
          <p:cNvSpPr txBox="1">
            <a:spLocks noChangeArrowheads="1"/>
          </p:cNvSpPr>
          <p:nvPr/>
        </p:nvSpPr>
        <p:spPr bwMode="auto">
          <a:xfrm>
            <a:off x="2459038" y="5316538"/>
            <a:ext cx="2409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according to your need to draw the text box size</a:t>
            </a:r>
          </a:p>
        </p:txBody>
      </p:sp>
      <p:sp>
        <p:nvSpPr>
          <p:cNvPr id="20501" name="TextBox 13"/>
          <p:cNvSpPr txBox="1">
            <a:spLocks noChangeArrowheads="1"/>
          </p:cNvSpPr>
          <p:nvPr/>
        </p:nvSpPr>
        <p:spPr bwMode="auto">
          <a:xfrm>
            <a:off x="8096250" y="1838325"/>
            <a:ext cx="12954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20502" name="TextBox 13"/>
          <p:cNvSpPr txBox="1">
            <a:spLocks noChangeArrowheads="1"/>
          </p:cNvSpPr>
          <p:nvPr/>
        </p:nvSpPr>
        <p:spPr bwMode="auto">
          <a:xfrm>
            <a:off x="8101013" y="2160588"/>
            <a:ext cx="24082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according to your need to draw the text box size</a:t>
            </a:r>
          </a:p>
        </p:txBody>
      </p:sp>
      <p:sp>
        <p:nvSpPr>
          <p:cNvPr id="20503" name="TextBox 13"/>
          <p:cNvSpPr txBox="1">
            <a:spLocks noChangeArrowheads="1"/>
          </p:cNvSpPr>
          <p:nvPr/>
        </p:nvSpPr>
        <p:spPr bwMode="auto">
          <a:xfrm>
            <a:off x="8096250" y="3402013"/>
            <a:ext cx="12954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20504" name="TextBox 13"/>
          <p:cNvSpPr txBox="1">
            <a:spLocks noChangeArrowheads="1"/>
          </p:cNvSpPr>
          <p:nvPr/>
        </p:nvSpPr>
        <p:spPr bwMode="auto">
          <a:xfrm>
            <a:off x="8101013" y="3724275"/>
            <a:ext cx="24082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according to your need to draw the text box size</a:t>
            </a:r>
          </a:p>
        </p:txBody>
      </p:sp>
      <p:sp>
        <p:nvSpPr>
          <p:cNvPr id="20505" name="TextBox 13"/>
          <p:cNvSpPr txBox="1">
            <a:spLocks noChangeArrowheads="1"/>
          </p:cNvSpPr>
          <p:nvPr/>
        </p:nvSpPr>
        <p:spPr bwMode="auto">
          <a:xfrm>
            <a:off x="8096250" y="4994275"/>
            <a:ext cx="12954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20506" name="TextBox 13"/>
          <p:cNvSpPr txBox="1">
            <a:spLocks noChangeArrowheads="1"/>
          </p:cNvSpPr>
          <p:nvPr/>
        </p:nvSpPr>
        <p:spPr bwMode="auto">
          <a:xfrm>
            <a:off x="8101013" y="5316538"/>
            <a:ext cx="24082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according to your need to draw the text box size</a:t>
            </a:r>
          </a:p>
        </p:txBody>
      </p:sp>
      <p:sp>
        <p:nvSpPr>
          <p:cNvPr id="20507" name="文本框 27"/>
          <p:cNvSpPr txBox="1">
            <a:spLocks noChangeArrowheads="1"/>
          </p:cNvSpPr>
          <p:nvPr/>
        </p:nvSpPr>
        <p:spPr bwMode="auto">
          <a:xfrm>
            <a:off x="1917700" y="539750"/>
            <a:ext cx="2117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b="1">
                <a:solidFill>
                  <a:srgbClr val="767171"/>
                </a:solidFill>
                <a:latin typeface="Arial" pitchFamily="34" charset="0"/>
                <a:cs typeface="Arial" pitchFamily="34" charset="0"/>
              </a:rPr>
              <a:t>ADD YOUR TITLE</a:t>
            </a:r>
            <a:endParaRPr lang="zh-CN" altLang="en-US" b="1">
              <a:solidFill>
                <a:srgbClr val="767171"/>
              </a:solidFill>
              <a:latin typeface="Arial" pitchFamily="34" charset="0"/>
              <a:cs typeface="Arial"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图片 1"/>
          <p:cNvPicPr>
            <a:picLocks noChangeAspect="1" noChangeArrowheads="1"/>
          </p:cNvPicPr>
          <p:nvPr/>
        </p:nvPicPr>
        <p:blipFill>
          <a:blip r:embed="rId2">
            <a:extLst>
              <a:ext uri="{28A0092B-C50C-407E-A947-70E740481C1C}">
                <a14:useLocalDpi xmlns:a14="http://schemas.microsoft.com/office/drawing/2010/main" val="0"/>
              </a:ext>
            </a:extLst>
          </a:blip>
          <a:srcRect r="15610"/>
          <a:stretch>
            <a:fillRect/>
          </a:stretch>
        </p:blipFill>
        <p:spPr bwMode="auto">
          <a:xfrm>
            <a:off x="5186363" y="1905000"/>
            <a:ext cx="6357937" cy="429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 name="Oval 19"/>
          <p:cNvSpPr>
            <a:spLocks noChangeArrowheads="1"/>
          </p:cNvSpPr>
          <p:nvPr/>
        </p:nvSpPr>
        <p:spPr bwMode="auto">
          <a:xfrm>
            <a:off x="865188" y="5484813"/>
            <a:ext cx="711200" cy="715962"/>
          </a:xfrm>
          <a:prstGeom prst="ellipse">
            <a:avLst/>
          </a:prstGeom>
          <a:solidFill>
            <a:srgbClr val="DE44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en-US" altLang="zh-CN" sz="11700">
              <a:solidFill>
                <a:schemeClr val="bg1"/>
              </a:solidFill>
            </a:endParaRPr>
          </a:p>
        </p:txBody>
      </p:sp>
      <p:pic>
        <p:nvPicPr>
          <p:cNvPr id="21509" name="Group 2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750" y="5681663"/>
            <a:ext cx="390525"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0" name="Oval 16"/>
          <p:cNvSpPr>
            <a:spLocks noChangeArrowheads="1"/>
          </p:cNvSpPr>
          <p:nvPr/>
        </p:nvSpPr>
        <p:spPr bwMode="auto">
          <a:xfrm>
            <a:off x="865188" y="4427538"/>
            <a:ext cx="711200" cy="715962"/>
          </a:xfrm>
          <a:prstGeom prst="ellipse">
            <a:avLst/>
          </a:prstGeom>
          <a:solidFill>
            <a:srgbClr val="5130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en-US" altLang="zh-CN" sz="11700">
              <a:solidFill>
                <a:schemeClr val="bg1"/>
              </a:solidFill>
            </a:endParaRPr>
          </a:p>
        </p:txBody>
      </p:sp>
      <p:pic>
        <p:nvPicPr>
          <p:cNvPr id="21511" name="Group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2988" y="4591050"/>
            <a:ext cx="37147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2" name="Oval 10"/>
          <p:cNvSpPr>
            <a:spLocks noChangeArrowheads="1"/>
          </p:cNvSpPr>
          <p:nvPr/>
        </p:nvSpPr>
        <p:spPr bwMode="auto">
          <a:xfrm>
            <a:off x="865188" y="3370263"/>
            <a:ext cx="711200" cy="715962"/>
          </a:xfrm>
          <a:prstGeom prst="ellipse">
            <a:avLst/>
          </a:prstGeom>
          <a:solidFill>
            <a:srgbClr val="DE44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en-US" altLang="zh-CN" sz="11700">
              <a:solidFill>
                <a:schemeClr val="bg1"/>
              </a:solidFill>
            </a:endParaRPr>
          </a:p>
        </p:txBody>
      </p:sp>
      <p:pic>
        <p:nvPicPr>
          <p:cNvPr id="21513" name="Group 8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0450" y="3535363"/>
            <a:ext cx="347663"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4" name="TextBox 13"/>
          <p:cNvSpPr txBox="1">
            <a:spLocks noChangeArrowheads="1"/>
          </p:cNvSpPr>
          <p:nvPr/>
        </p:nvSpPr>
        <p:spPr bwMode="auto">
          <a:xfrm>
            <a:off x="1746250" y="3411538"/>
            <a:ext cx="14001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21515" name="TextBox 13"/>
          <p:cNvSpPr txBox="1">
            <a:spLocks noChangeArrowheads="1"/>
          </p:cNvSpPr>
          <p:nvPr/>
        </p:nvSpPr>
        <p:spPr bwMode="auto">
          <a:xfrm>
            <a:off x="1751013" y="3697288"/>
            <a:ext cx="28019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add your words here</a:t>
            </a:r>
            <a:r>
              <a:rPr lang="zh-CN" altLang="en-US" sz="1200">
                <a:solidFill>
                  <a:srgbClr val="445469"/>
                </a:solidFill>
                <a:latin typeface="Arial" pitchFamily="34" charset="0"/>
                <a:ea typeface="微软雅黑" pitchFamily="34" charset="-122"/>
                <a:sym typeface="Arial" pitchFamily="34" charset="0"/>
              </a:rPr>
              <a:t>，</a:t>
            </a:r>
            <a:r>
              <a:rPr lang="en-US" altLang="zh-CN" sz="1200">
                <a:solidFill>
                  <a:srgbClr val="445469"/>
                </a:solidFill>
                <a:latin typeface="Arial" pitchFamily="34" charset="0"/>
                <a:ea typeface="微软雅黑" pitchFamily="34" charset="-122"/>
                <a:sym typeface="Arial" pitchFamily="34" charset="0"/>
              </a:rPr>
              <a:t>according to your need to draw the text box size</a:t>
            </a:r>
          </a:p>
        </p:txBody>
      </p:sp>
      <p:sp>
        <p:nvSpPr>
          <p:cNvPr id="21516" name="TextBox 13"/>
          <p:cNvSpPr txBox="1">
            <a:spLocks noChangeArrowheads="1"/>
          </p:cNvSpPr>
          <p:nvPr/>
        </p:nvSpPr>
        <p:spPr bwMode="auto">
          <a:xfrm>
            <a:off x="1746250" y="4443413"/>
            <a:ext cx="14001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21517" name="TextBox 13"/>
          <p:cNvSpPr txBox="1">
            <a:spLocks noChangeArrowheads="1"/>
          </p:cNvSpPr>
          <p:nvPr/>
        </p:nvSpPr>
        <p:spPr bwMode="auto">
          <a:xfrm>
            <a:off x="1751013" y="4729163"/>
            <a:ext cx="28019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add your words here</a:t>
            </a:r>
            <a:r>
              <a:rPr lang="zh-CN" altLang="en-US" sz="1200">
                <a:solidFill>
                  <a:srgbClr val="445469"/>
                </a:solidFill>
                <a:latin typeface="Arial" pitchFamily="34" charset="0"/>
                <a:ea typeface="微软雅黑" pitchFamily="34" charset="-122"/>
                <a:sym typeface="Arial" pitchFamily="34" charset="0"/>
              </a:rPr>
              <a:t>，</a:t>
            </a:r>
            <a:r>
              <a:rPr lang="en-US" altLang="zh-CN" sz="1200">
                <a:solidFill>
                  <a:srgbClr val="445469"/>
                </a:solidFill>
                <a:latin typeface="Arial" pitchFamily="34" charset="0"/>
                <a:ea typeface="微软雅黑" pitchFamily="34" charset="-122"/>
                <a:sym typeface="Arial" pitchFamily="34" charset="0"/>
              </a:rPr>
              <a:t>according to your need to draw the text box size</a:t>
            </a:r>
          </a:p>
        </p:txBody>
      </p:sp>
      <p:sp>
        <p:nvSpPr>
          <p:cNvPr id="21518" name="TextBox 13"/>
          <p:cNvSpPr txBox="1">
            <a:spLocks noChangeArrowheads="1"/>
          </p:cNvSpPr>
          <p:nvPr/>
        </p:nvSpPr>
        <p:spPr bwMode="auto">
          <a:xfrm>
            <a:off x="1746250" y="5519738"/>
            <a:ext cx="14001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21519" name="TextBox 13"/>
          <p:cNvSpPr txBox="1">
            <a:spLocks noChangeArrowheads="1"/>
          </p:cNvSpPr>
          <p:nvPr/>
        </p:nvSpPr>
        <p:spPr bwMode="auto">
          <a:xfrm>
            <a:off x="1751013" y="5805488"/>
            <a:ext cx="28019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add your words here</a:t>
            </a:r>
            <a:r>
              <a:rPr lang="zh-CN" altLang="en-US" sz="1200">
                <a:solidFill>
                  <a:srgbClr val="445469"/>
                </a:solidFill>
                <a:latin typeface="Arial" pitchFamily="34" charset="0"/>
                <a:ea typeface="微软雅黑" pitchFamily="34" charset="-122"/>
                <a:sym typeface="Arial" pitchFamily="34" charset="0"/>
              </a:rPr>
              <a:t>，</a:t>
            </a:r>
            <a:r>
              <a:rPr lang="en-US" altLang="zh-CN" sz="1200">
                <a:solidFill>
                  <a:srgbClr val="445469"/>
                </a:solidFill>
                <a:latin typeface="Arial" pitchFamily="34" charset="0"/>
                <a:ea typeface="微软雅黑" pitchFamily="34" charset="-122"/>
                <a:sym typeface="Arial" pitchFamily="34" charset="0"/>
              </a:rPr>
              <a:t>according to your need to draw the text box size</a:t>
            </a:r>
          </a:p>
        </p:txBody>
      </p:sp>
      <p:sp>
        <p:nvSpPr>
          <p:cNvPr id="21520" name="文本框 45"/>
          <p:cNvSpPr txBox="1">
            <a:spLocks noChangeArrowheads="1"/>
          </p:cNvSpPr>
          <p:nvPr/>
        </p:nvSpPr>
        <p:spPr bwMode="auto">
          <a:xfrm>
            <a:off x="1917700" y="539750"/>
            <a:ext cx="2117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b="1">
                <a:solidFill>
                  <a:srgbClr val="767171"/>
                </a:solidFill>
                <a:latin typeface="Arial" pitchFamily="34" charset="0"/>
                <a:cs typeface="Arial" pitchFamily="34" charset="0"/>
              </a:rPr>
              <a:t>ADD YOUR TITLE</a:t>
            </a:r>
            <a:endParaRPr lang="zh-CN" altLang="en-US" b="1">
              <a:solidFill>
                <a:srgbClr val="767171"/>
              </a:solidFill>
              <a:latin typeface="Arial" pitchFamily="34" charset="0"/>
              <a:cs typeface="Arial"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AutoShape 2"/>
          <p:cNvSpPr>
            <a:spLocks noChangeArrowheads="1"/>
          </p:cNvSpPr>
          <p:nvPr/>
        </p:nvSpPr>
        <p:spPr bwMode="auto">
          <a:xfrm>
            <a:off x="4886325" y="2376488"/>
            <a:ext cx="2374900" cy="2374900"/>
          </a:xfrm>
          <a:prstGeom prst="diamond">
            <a:avLst/>
          </a:prstGeom>
          <a:solidFill>
            <a:srgbClr val="3B383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es-ES" altLang="en-US">
              <a:solidFill>
                <a:srgbClr val="FFFFFF"/>
              </a:solidFill>
              <a:latin typeface="Arial" pitchFamily="34" charset="0"/>
              <a:ea typeface="微软雅黑" pitchFamily="34" charset="-122"/>
              <a:sym typeface="Arial" pitchFamily="34" charset="0"/>
            </a:endParaRPr>
          </a:p>
        </p:txBody>
      </p:sp>
      <p:sp>
        <p:nvSpPr>
          <p:cNvPr id="22532" name="AutoShape 3"/>
          <p:cNvSpPr>
            <a:spLocks/>
          </p:cNvSpPr>
          <p:nvPr/>
        </p:nvSpPr>
        <p:spPr bwMode="auto">
          <a:xfrm>
            <a:off x="4341813" y="1790700"/>
            <a:ext cx="3432175" cy="3454400"/>
          </a:xfrm>
          <a:custGeom>
            <a:avLst/>
            <a:gdLst>
              <a:gd name="T0" fmla="*/ 510903291 w 19679"/>
              <a:gd name="T1" fmla="*/ 88804182 h 19679"/>
              <a:gd name="T2" fmla="*/ 510903291 w 19679"/>
              <a:gd name="T3" fmla="*/ 517541406 h 19679"/>
              <a:gd name="T4" fmla="*/ 87665134 w 19679"/>
              <a:gd name="T5" fmla="*/ 517541406 h 19679"/>
              <a:gd name="T6" fmla="*/ 87665134 w 19679"/>
              <a:gd name="T7" fmla="*/ 88804182 h 19679"/>
              <a:gd name="T8" fmla="*/ 510903291 w 19679"/>
              <a:gd name="T9" fmla="*/ 88804182 h 19679"/>
              <a:gd name="T10" fmla="*/ 510903291 w 19679"/>
              <a:gd name="T11" fmla="*/ 88804182 h 1967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noFill/>
          <a:ln w="12700" cap="flat" cmpd="sng">
            <a:solidFill>
              <a:srgbClr val="ADBACA"/>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2533" name="AutoShape 16"/>
          <p:cNvSpPr>
            <a:spLocks/>
          </p:cNvSpPr>
          <p:nvPr/>
        </p:nvSpPr>
        <p:spPr bwMode="auto">
          <a:xfrm rot="10800000">
            <a:off x="5813425" y="5013325"/>
            <a:ext cx="515938" cy="519113"/>
          </a:xfrm>
          <a:custGeom>
            <a:avLst/>
            <a:gdLst>
              <a:gd name="T0" fmla="*/ 11545014 w 19679"/>
              <a:gd name="T1" fmla="*/ 2005440 h 19679"/>
              <a:gd name="T2" fmla="*/ 11545014 w 19679"/>
              <a:gd name="T3" fmla="*/ 11687547 h 19679"/>
              <a:gd name="T4" fmla="*/ 1980983 w 19679"/>
              <a:gd name="T5" fmla="*/ 11687547 h 19679"/>
              <a:gd name="T6" fmla="*/ 1980983 w 19679"/>
              <a:gd name="T7" fmla="*/ 2005440 h 19679"/>
              <a:gd name="T8" fmla="*/ 11545014 w 19679"/>
              <a:gd name="T9" fmla="*/ 2005440 h 19679"/>
              <a:gd name="T10" fmla="*/ 11545014 w 19679"/>
              <a:gd name="T11" fmla="*/ 2005440 h 1967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DE447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2534" name="AutoShape 17"/>
          <p:cNvSpPr>
            <a:spLocks/>
          </p:cNvSpPr>
          <p:nvPr/>
        </p:nvSpPr>
        <p:spPr bwMode="auto">
          <a:xfrm rot="10800000">
            <a:off x="4559300" y="4479925"/>
            <a:ext cx="515938" cy="519113"/>
          </a:xfrm>
          <a:custGeom>
            <a:avLst/>
            <a:gdLst>
              <a:gd name="T0" fmla="*/ 11545014 w 19679"/>
              <a:gd name="T1" fmla="*/ 2005440 h 19679"/>
              <a:gd name="T2" fmla="*/ 11545014 w 19679"/>
              <a:gd name="T3" fmla="*/ 11687547 h 19679"/>
              <a:gd name="T4" fmla="*/ 1980983 w 19679"/>
              <a:gd name="T5" fmla="*/ 11687547 h 19679"/>
              <a:gd name="T6" fmla="*/ 1980983 w 19679"/>
              <a:gd name="T7" fmla="*/ 2005440 h 19679"/>
              <a:gd name="T8" fmla="*/ 11545014 w 19679"/>
              <a:gd name="T9" fmla="*/ 2005440 h 19679"/>
              <a:gd name="T10" fmla="*/ 11545014 w 19679"/>
              <a:gd name="T11" fmla="*/ 2005440 h 1967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51308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2535" name="AutoShape 18"/>
          <p:cNvSpPr>
            <a:spLocks/>
          </p:cNvSpPr>
          <p:nvPr/>
        </p:nvSpPr>
        <p:spPr bwMode="auto">
          <a:xfrm rot="10800000">
            <a:off x="6972300" y="4498975"/>
            <a:ext cx="515938" cy="519113"/>
          </a:xfrm>
          <a:custGeom>
            <a:avLst/>
            <a:gdLst>
              <a:gd name="T0" fmla="*/ 11545014 w 19679"/>
              <a:gd name="T1" fmla="*/ 2005440 h 19679"/>
              <a:gd name="T2" fmla="*/ 11545014 w 19679"/>
              <a:gd name="T3" fmla="*/ 11687547 h 19679"/>
              <a:gd name="T4" fmla="*/ 1980983 w 19679"/>
              <a:gd name="T5" fmla="*/ 11687547 h 19679"/>
              <a:gd name="T6" fmla="*/ 1980983 w 19679"/>
              <a:gd name="T7" fmla="*/ 2005440 h 19679"/>
              <a:gd name="T8" fmla="*/ 11545014 w 19679"/>
              <a:gd name="T9" fmla="*/ 2005440 h 19679"/>
              <a:gd name="T10" fmla="*/ 11545014 w 19679"/>
              <a:gd name="T11" fmla="*/ 2005440 h 1967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76717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2536" name="AutoShape 19"/>
          <p:cNvSpPr>
            <a:spLocks/>
          </p:cNvSpPr>
          <p:nvPr/>
        </p:nvSpPr>
        <p:spPr bwMode="auto">
          <a:xfrm>
            <a:off x="5915025" y="5124450"/>
            <a:ext cx="311150" cy="258763"/>
          </a:xfrm>
          <a:custGeom>
            <a:avLst/>
            <a:gdLst>
              <a:gd name="T0" fmla="*/ 4427362 w 21600"/>
              <a:gd name="T1" fmla="*/ 2057142 h 21600"/>
              <a:gd name="T2" fmla="*/ 4482145 w 21600"/>
              <a:gd name="T3" fmla="*/ 2942626 h 21600"/>
              <a:gd name="T4" fmla="*/ 4297255 w 21600"/>
              <a:gd name="T5" fmla="*/ 3099921 h 21600"/>
              <a:gd name="T6" fmla="*/ 3229636 w 21600"/>
              <a:gd name="T7" fmla="*/ 3054853 h 21600"/>
              <a:gd name="T8" fmla="*/ 3178167 w 21600"/>
              <a:gd name="T9" fmla="*/ 2169368 h 21600"/>
              <a:gd name="T10" fmla="*/ 3361198 w 21600"/>
              <a:gd name="T11" fmla="*/ 2012074 h 21600"/>
              <a:gd name="T12" fmla="*/ 3691334 w 21600"/>
              <a:gd name="T13" fmla="*/ 1703379 h 21600"/>
              <a:gd name="T14" fmla="*/ 2380730 w 21600"/>
              <a:gd name="T15" fmla="*/ 1665056 h 21600"/>
              <a:gd name="T16" fmla="*/ 2708791 w 21600"/>
              <a:gd name="T17" fmla="*/ 2012074 h 21600"/>
              <a:gd name="T18" fmla="*/ 2893681 w 21600"/>
              <a:gd name="T19" fmla="*/ 2169368 h 21600"/>
              <a:gd name="T20" fmla="*/ 2838898 w 21600"/>
              <a:gd name="T21" fmla="*/ 3054853 h 21600"/>
              <a:gd name="T22" fmla="*/ 1772734 w 21600"/>
              <a:gd name="T23" fmla="*/ 3099921 h 21600"/>
              <a:gd name="T24" fmla="*/ 1587845 w 21600"/>
              <a:gd name="T25" fmla="*/ 2942626 h 21600"/>
              <a:gd name="T26" fmla="*/ 1642209 w 21600"/>
              <a:gd name="T27" fmla="*/ 2057142 h 21600"/>
              <a:gd name="T28" fmla="*/ 2100795 w 21600"/>
              <a:gd name="T29" fmla="*/ 2012074 h 21600"/>
              <a:gd name="T30" fmla="*/ 841646 w 21600"/>
              <a:gd name="T31" fmla="*/ 1665056 h 21600"/>
              <a:gd name="T32" fmla="*/ 792885 w 21600"/>
              <a:gd name="T33" fmla="*/ 2012074 h 21600"/>
              <a:gd name="T34" fmla="*/ 1256239 w 21600"/>
              <a:gd name="T35" fmla="*/ 2057142 h 21600"/>
              <a:gd name="T36" fmla="*/ 1310619 w 21600"/>
              <a:gd name="T37" fmla="*/ 2942626 h 21600"/>
              <a:gd name="T38" fmla="*/ 1120947 w 21600"/>
              <a:gd name="T39" fmla="*/ 3099921 h 21600"/>
              <a:gd name="T40" fmla="*/ 54365 w 21600"/>
              <a:gd name="T41" fmla="*/ 3054853 h 21600"/>
              <a:gd name="T42" fmla="*/ 0 w 21600"/>
              <a:gd name="T43" fmla="*/ 2169368 h 21600"/>
              <a:gd name="T44" fmla="*/ 189456 w 21600"/>
              <a:gd name="T45" fmla="*/ 2012074 h 21600"/>
              <a:gd name="T46" fmla="*/ 512951 w 21600"/>
              <a:gd name="T47" fmla="*/ 1703379 h 21600"/>
              <a:gd name="T48" fmla="*/ 841229 w 21600"/>
              <a:gd name="T49" fmla="*/ 1434865 h 21600"/>
              <a:gd name="T50" fmla="*/ 2100378 w 21600"/>
              <a:gd name="T51" fmla="*/ 1083678 h 21600"/>
              <a:gd name="T52" fmla="*/ 1641792 w 21600"/>
              <a:gd name="T53" fmla="*/ 1040191 h 21600"/>
              <a:gd name="T54" fmla="*/ 1587427 w 21600"/>
              <a:gd name="T55" fmla="*/ 152982 h 21600"/>
              <a:gd name="T56" fmla="*/ 1772316 w 21600"/>
              <a:gd name="T57" fmla="*/ 0 h 21600"/>
              <a:gd name="T58" fmla="*/ 2838480 w 21600"/>
              <a:gd name="T59" fmla="*/ 45068 h 21600"/>
              <a:gd name="T60" fmla="*/ 2893263 w 21600"/>
              <a:gd name="T61" fmla="*/ 930552 h 21600"/>
              <a:gd name="T62" fmla="*/ 2708373 w 21600"/>
              <a:gd name="T63" fmla="*/ 1083678 h 21600"/>
              <a:gd name="T64" fmla="*/ 2380312 w 21600"/>
              <a:gd name="T65" fmla="*/ 1434865 h 21600"/>
              <a:gd name="T66" fmla="*/ 3870620 w 21600"/>
              <a:gd name="T67" fmla="*/ 1512506 h 21600"/>
              <a:gd name="T68" fmla="*/ 3968156 w 21600"/>
              <a:gd name="T69" fmla="*/ 2012074 h 21600"/>
              <a:gd name="T70" fmla="*/ 4297255 w 21600"/>
              <a:gd name="T71" fmla="*/ 2012074 h 216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1600" h="21600">
                <a:moveTo>
                  <a:pt x="20709" y="14020"/>
                </a:moveTo>
                <a:cubicBezTo>
                  <a:pt x="20951" y="14020"/>
                  <a:pt x="21162" y="14126"/>
                  <a:pt x="21336" y="14334"/>
                </a:cubicBezTo>
                <a:cubicBezTo>
                  <a:pt x="21512" y="14549"/>
                  <a:pt x="21600" y="14810"/>
                  <a:pt x="21600" y="15116"/>
                </a:cubicBezTo>
                <a:lnTo>
                  <a:pt x="21600" y="20504"/>
                </a:lnTo>
                <a:cubicBezTo>
                  <a:pt x="21600" y="20816"/>
                  <a:pt x="21512" y="21071"/>
                  <a:pt x="21336" y="21286"/>
                </a:cubicBezTo>
                <a:cubicBezTo>
                  <a:pt x="21162" y="21494"/>
                  <a:pt x="20951" y="21600"/>
                  <a:pt x="20709" y="21600"/>
                </a:cubicBezTo>
                <a:lnTo>
                  <a:pt x="16198" y="21600"/>
                </a:lnTo>
                <a:cubicBezTo>
                  <a:pt x="15940" y="21600"/>
                  <a:pt x="15730" y="21494"/>
                  <a:pt x="15564" y="21286"/>
                </a:cubicBezTo>
                <a:cubicBezTo>
                  <a:pt x="15400" y="21071"/>
                  <a:pt x="15316" y="20816"/>
                  <a:pt x="15316" y="20504"/>
                </a:cubicBezTo>
                <a:lnTo>
                  <a:pt x="15316" y="15116"/>
                </a:lnTo>
                <a:cubicBezTo>
                  <a:pt x="15316" y="14810"/>
                  <a:pt x="15400" y="14549"/>
                  <a:pt x="15571" y="14334"/>
                </a:cubicBezTo>
                <a:cubicBezTo>
                  <a:pt x="15737" y="14126"/>
                  <a:pt x="15945" y="14020"/>
                  <a:pt x="16198" y="14020"/>
                </a:cubicBezTo>
                <a:lnTo>
                  <a:pt x="17789" y="14020"/>
                </a:lnTo>
                <a:lnTo>
                  <a:pt x="17789" y="11869"/>
                </a:lnTo>
                <a:cubicBezTo>
                  <a:pt x="17789" y="11699"/>
                  <a:pt x="17708" y="11611"/>
                  <a:pt x="17544" y="11602"/>
                </a:cubicBezTo>
                <a:lnTo>
                  <a:pt x="11473" y="11602"/>
                </a:lnTo>
                <a:lnTo>
                  <a:pt x="11473" y="14020"/>
                </a:lnTo>
                <a:lnTo>
                  <a:pt x="13054" y="14020"/>
                </a:lnTo>
                <a:cubicBezTo>
                  <a:pt x="13297" y="14020"/>
                  <a:pt x="13507" y="14126"/>
                  <a:pt x="13681" y="14334"/>
                </a:cubicBezTo>
                <a:cubicBezTo>
                  <a:pt x="13857" y="14549"/>
                  <a:pt x="13945" y="14810"/>
                  <a:pt x="13945" y="15116"/>
                </a:cubicBezTo>
                <a:lnTo>
                  <a:pt x="13945" y="20504"/>
                </a:lnTo>
                <a:cubicBezTo>
                  <a:pt x="13945" y="20816"/>
                  <a:pt x="13857" y="21071"/>
                  <a:pt x="13681" y="21286"/>
                </a:cubicBezTo>
                <a:cubicBezTo>
                  <a:pt x="13507" y="21494"/>
                  <a:pt x="13297" y="21600"/>
                  <a:pt x="13054" y="21600"/>
                </a:cubicBezTo>
                <a:lnTo>
                  <a:pt x="8543" y="21600"/>
                </a:lnTo>
                <a:cubicBezTo>
                  <a:pt x="8298" y="21600"/>
                  <a:pt x="8090" y="21494"/>
                  <a:pt x="7914" y="21286"/>
                </a:cubicBezTo>
                <a:cubicBezTo>
                  <a:pt x="7740" y="21071"/>
                  <a:pt x="7652" y="20816"/>
                  <a:pt x="7652" y="20504"/>
                </a:cubicBezTo>
                <a:lnTo>
                  <a:pt x="7652" y="15116"/>
                </a:lnTo>
                <a:cubicBezTo>
                  <a:pt x="7652" y="14810"/>
                  <a:pt x="7740" y="14549"/>
                  <a:pt x="7914" y="14334"/>
                </a:cubicBezTo>
                <a:cubicBezTo>
                  <a:pt x="8090" y="14126"/>
                  <a:pt x="8298" y="14020"/>
                  <a:pt x="8543" y="14020"/>
                </a:cubicBezTo>
                <a:lnTo>
                  <a:pt x="10124" y="14020"/>
                </a:lnTo>
                <a:lnTo>
                  <a:pt x="10124" y="11602"/>
                </a:lnTo>
                <a:lnTo>
                  <a:pt x="4056" y="11602"/>
                </a:lnTo>
                <a:cubicBezTo>
                  <a:pt x="3902" y="11602"/>
                  <a:pt x="3821" y="11690"/>
                  <a:pt x="3821" y="11869"/>
                </a:cubicBezTo>
                <a:lnTo>
                  <a:pt x="3821" y="14020"/>
                </a:lnTo>
                <a:lnTo>
                  <a:pt x="5402" y="14020"/>
                </a:lnTo>
                <a:cubicBezTo>
                  <a:pt x="5662" y="14020"/>
                  <a:pt x="5875" y="14126"/>
                  <a:pt x="6054" y="14334"/>
                </a:cubicBezTo>
                <a:cubicBezTo>
                  <a:pt x="6230" y="14549"/>
                  <a:pt x="6316" y="14810"/>
                  <a:pt x="6316" y="15116"/>
                </a:cubicBezTo>
                <a:lnTo>
                  <a:pt x="6316" y="20504"/>
                </a:lnTo>
                <a:cubicBezTo>
                  <a:pt x="6316" y="20816"/>
                  <a:pt x="6230" y="21071"/>
                  <a:pt x="6054" y="21286"/>
                </a:cubicBezTo>
                <a:cubicBezTo>
                  <a:pt x="5877" y="21494"/>
                  <a:pt x="5664" y="21600"/>
                  <a:pt x="5402" y="21600"/>
                </a:cubicBezTo>
                <a:lnTo>
                  <a:pt x="913" y="21600"/>
                </a:lnTo>
                <a:cubicBezTo>
                  <a:pt x="658" y="21600"/>
                  <a:pt x="441" y="21494"/>
                  <a:pt x="262" y="21286"/>
                </a:cubicBezTo>
                <a:cubicBezTo>
                  <a:pt x="88" y="21071"/>
                  <a:pt x="0" y="20816"/>
                  <a:pt x="0" y="20504"/>
                </a:cubicBezTo>
                <a:lnTo>
                  <a:pt x="0" y="15116"/>
                </a:lnTo>
                <a:cubicBezTo>
                  <a:pt x="0" y="14810"/>
                  <a:pt x="88" y="14549"/>
                  <a:pt x="262" y="14334"/>
                </a:cubicBezTo>
                <a:cubicBezTo>
                  <a:pt x="438" y="14126"/>
                  <a:pt x="656" y="14020"/>
                  <a:pt x="913" y="14020"/>
                </a:cubicBezTo>
                <a:lnTo>
                  <a:pt x="2472" y="14020"/>
                </a:lnTo>
                <a:lnTo>
                  <a:pt x="2472" y="11869"/>
                </a:lnTo>
                <a:cubicBezTo>
                  <a:pt x="2472" y="11352"/>
                  <a:pt x="2629" y="10912"/>
                  <a:pt x="2942" y="10544"/>
                </a:cubicBezTo>
                <a:cubicBezTo>
                  <a:pt x="3253" y="10180"/>
                  <a:pt x="3623" y="9998"/>
                  <a:pt x="4054" y="9998"/>
                </a:cubicBezTo>
                <a:lnTo>
                  <a:pt x="10122" y="9998"/>
                </a:lnTo>
                <a:lnTo>
                  <a:pt x="10122" y="7551"/>
                </a:lnTo>
                <a:lnTo>
                  <a:pt x="8541" y="7551"/>
                </a:lnTo>
                <a:cubicBezTo>
                  <a:pt x="8296" y="7551"/>
                  <a:pt x="8088" y="7451"/>
                  <a:pt x="7912" y="7248"/>
                </a:cubicBezTo>
                <a:cubicBezTo>
                  <a:pt x="7738" y="7045"/>
                  <a:pt x="7650" y="6790"/>
                  <a:pt x="7650" y="6484"/>
                </a:cubicBezTo>
                <a:lnTo>
                  <a:pt x="7650" y="1066"/>
                </a:lnTo>
                <a:cubicBezTo>
                  <a:pt x="7650" y="776"/>
                  <a:pt x="7738" y="523"/>
                  <a:pt x="7912" y="314"/>
                </a:cubicBezTo>
                <a:cubicBezTo>
                  <a:pt x="8088" y="103"/>
                  <a:pt x="8296" y="0"/>
                  <a:pt x="8541" y="0"/>
                </a:cubicBezTo>
                <a:lnTo>
                  <a:pt x="13052" y="0"/>
                </a:lnTo>
                <a:cubicBezTo>
                  <a:pt x="13294" y="0"/>
                  <a:pt x="13505" y="103"/>
                  <a:pt x="13679" y="314"/>
                </a:cubicBezTo>
                <a:cubicBezTo>
                  <a:pt x="13855" y="523"/>
                  <a:pt x="13943" y="776"/>
                  <a:pt x="13943" y="1066"/>
                </a:cubicBezTo>
                <a:lnTo>
                  <a:pt x="13943" y="6484"/>
                </a:lnTo>
                <a:cubicBezTo>
                  <a:pt x="13943" y="6790"/>
                  <a:pt x="13855" y="7045"/>
                  <a:pt x="13679" y="7248"/>
                </a:cubicBezTo>
                <a:cubicBezTo>
                  <a:pt x="13505" y="7451"/>
                  <a:pt x="13294" y="7551"/>
                  <a:pt x="13052" y="7551"/>
                </a:cubicBezTo>
                <a:lnTo>
                  <a:pt x="11471" y="7551"/>
                </a:lnTo>
                <a:lnTo>
                  <a:pt x="11471" y="9998"/>
                </a:lnTo>
                <a:lnTo>
                  <a:pt x="17541" y="9998"/>
                </a:lnTo>
                <a:cubicBezTo>
                  <a:pt x="17970" y="9998"/>
                  <a:pt x="18339" y="10177"/>
                  <a:pt x="18653" y="10539"/>
                </a:cubicBezTo>
                <a:cubicBezTo>
                  <a:pt x="18966" y="10900"/>
                  <a:pt x="19123" y="11344"/>
                  <a:pt x="19123" y="11869"/>
                </a:cubicBezTo>
                <a:lnTo>
                  <a:pt x="19123" y="14020"/>
                </a:lnTo>
                <a:lnTo>
                  <a:pt x="20709" y="14020"/>
                </a:lnTo>
                <a:close/>
                <a:moveTo>
                  <a:pt x="20709" y="14020"/>
                </a:move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2537" name="AutoShape 20"/>
          <p:cNvSpPr>
            <a:spLocks/>
          </p:cNvSpPr>
          <p:nvPr/>
        </p:nvSpPr>
        <p:spPr bwMode="auto">
          <a:xfrm>
            <a:off x="4660900" y="4598988"/>
            <a:ext cx="309563" cy="258762"/>
          </a:xfrm>
          <a:custGeom>
            <a:avLst/>
            <a:gdLst>
              <a:gd name="T0" fmla="*/ 4436539 w 21600"/>
              <a:gd name="T1" fmla="*/ 1350361 h 21579"/>
              <a:gd name="T2" fmla="*/ 4358074 w 21600"/>
              <a:gd name="T3" fmla="*/ 1538158 h 21579"/>
              <a:gd name="T4" fmla="*/ 4161931 w 21600"/>
              <a:gd name="T5" fmla="*/ 1643263 h 21579"/>
              <a:gd name="T6" fmla="*/ 4161931 w 21600"/>
              <a:gd name="T7" fmla="*/ 2388551 h 21579"/>
              <a:gd name="T8" fmla="*/ 4052452 w 21600"/>
              <a:gd name="T9" fmla="*/ 2606686 h 21579"/>
              <a:gd name="T10" fmla="*/ 3791387 w 21600"/>
              <a:gd name="T11" fmla="*/ 2697413 h 21579"/>
              <a:gd name="T12" fmla="*/ 3396623 w 21600"/>
              <a:gd name="T13" fmla="*/ 2430677 h 21579"/>
              <a:gd name="T14" fmla="*/ 2899358 w 21600"/>
              <a:gd name="T15" fmla="*/ 2193571 h 21579"/>
              <a:gd name="T16" fmla="*/ 2351776 w 21600"/>
              <a:gd name="T17" fmla="*/ 2008652 h 21579"/>
              <a:gd name="T18" fmla="*/ 1805225 w 21600"/>
              <a:gd name="T19" fmla="*/ 1907853 h 21579"/>
              <a:gd name="T20" fmla="*/ 1636800 w 21600"/>
              <a:gd name="T21" fmla="*/ 1988519 h 21579"/>
              <a:gd name="T22" fmla="*/ 1547657 w 21600"/>
              <a:gd name="T23" fmla="*/ 2114620 h 21579"/>
              <a:gd name="T24" fmla="*/ 1542727 w 21600"/>
              <a:gd name="T25" fmla="*/ 2257269 h 21579"/>
              <a:gd name="T26" fmla="*/ 1632271 w 21600"/>
              <a:gd name="T27" fmla="*/ 2388551 h 21579"/>
              <a:gd name="T28" fmla="*/ 1576822 w 21600"/>
              <a:gd name="T29" fmla="*/ 2541261 h 21579"/>
              <a:gd name="T30" fmla="*/ 1626109 w 21600"/>
              <a:gd name="T31" fmla="*/ 2675421 h 21579"/>
              <a:gd name="T32" fmla="*/ 1745448 w 21600"/>
              <a:gd name="T33" fmla="*/ 2799508 h 21579"/>
              <a:gd name="T34" fmla="*/ 1904214 w 21600"/>
              <a:gd name="T35" fmla="*/ 2917707 h 21579"/>
              <a:gd name="T36" fmla="*/ 1736820 w 21600"/>
              <a:gd name="T37" fmla="*/ 3050283 h 21579"/>
              <a:gd name="T38" fmla="*/ 1481316 w 21600"/>
              <a:gd name="T39" fmla="*/ 3101762 h 21579"/>
              <a:gd name="T40" fmla="*/ 1215321 w 21600"/>
              <a:gd name="T41" fmla="*/ 3080622 h 21579"/>
              <a:gd name="T42" fmla="*/ 1011167 w 21600"/>
              <a:gd name="T43" fmla="*/ 2992485 h 21579"/>
              <a:gd name="T44" fmla="*/ 914630 w 21600"/>
              <a:gd name="T45" fmla="*/ 2740126 h 21579"/>
              <a:gd name="T46" fmla="*/ 828153 w 21600"/>
              <a:gd name="T47" fmla="*/ 2476700 h 21579"/>
              <a:gd name="T48" fmla="*/ 794473 w 21600"/>
              <a:gd name="T49" fmla="*/ 2197301 h 21579"/>
              <a:gd name="T50" fmla="*/ 852387 w 21600"/>
              <a:gd name="T51" fmla="*/ 1891460 h 21579"/>
              <a:gd name="T52" fmla="*/ 370530 w 21600"/>
              <a:gd name="T53" fmla="*/ 1891460 h 21579"/>
              <a:gd name="T54" fmla="*/ 109680 w 21600"/>
              <a:gd name="T55" fmla="*/ 1800722 h 21579"/>
              <a:gd name="T56" fmla="*/ 0 w 21600"/>
              <a:gd name="T57" fmla="*/ 1580428 h 21579"/>
              <a:gd name="T58" fmla="*/ 0 w 21600"/>
              <a:gd name="T59" fmla="*/ 1117848 h 21579"/>
              <a:gd name="T60" fmla="*/ 108032 w 21600"/>
              <a:gd name="T61" fmla="*/ 897987 h 21579"/>
              <a:gd name="T62" fmla="*/ 370530 w 21600"/>
              <a:gd name="T63" fmla="*/ 805965 h 21579"/>
              <a:gd name="T64" fmla="*/ 1571892 w 21600"/>
              <a:gd name="T65" fmla="*/ 805965 h 21579"/>
              <a:gd name="T66" fmla="*/ 2161782 w 21600"/>
              <a:gd name="T67" fmla="*/ 738525 h 21579"/>
              <a:gd name="T68" fmla="*/ 2775103 w 21600"/>
              <a:gd name="T69" fmla="*/ 557060 h 21579"/>
              <a:gd name="T70" fmla="*/ 3342392 w 21600"/>
              <a:gd name="T71" fmla="*/ 297938 h 21579"/>
              <a:gd name="T72" fmla="*/ 3791387 w 21600"/>
              <a:gd name="T73" fmla="*/ 0 h 21579"/>
              <a:gd name="T74" fmla="*/ 4052452 w 21600"/>
              <a:gd name="T75" fmla="*/ 91170 h 21579"/>
              <a:gd name="T76" fmla="*/ 4161931 w 21600"/>
              <a:gd name="T77" fmla="*/ 311452 h 21579"/>
              <a:gd name="T78" fmla="*/ 4161931 w 21600"/>
              <a:gd name="T79" fmla="*/ 1054582 h 21579"/>
              <a:gd name="T80" fmla="*/ 4358074 w 21600"/>
              <a:gd name="T81" fmla="*/ 1160550 h 21579"/>
              <a:gd name="T82" fmla="*/ 4436539 w 21600"/>
              <a:gd name="T83" fmla="*/ 1350361 h 21579"/>
              <a:gd name="T84" fmla="*/ 3791387 w 21600"/>
              <a:gd name="T85" fmla="*/ 410525 h 21579"/>
              <a:gd name="T86" fmla="*/ 3391693 w 21600"/>
              <a:gd name="T87" fmla="*/ 640172 h 21579"/>
              <a:gd name="T88" fmla="*/ 2933052 w 21600"/>
              <a:gd name="T89" fmla="*/ 838893 h 21579"/>
              <a:gd name="T90" fmla="*/ 2439686 w 21600"/>
              <a:gd name="T91" fmla="*/ 995476 h 21579"/>
              <a:gd name="T92" fmla="*/ 1942422 w 21600"/>
              <a:gd name="T93" fmla="*/ 1093398 h 21579"/>
              <a:gd name="T94" fmla="*/ 1942422 w 21600"/>
              <a:gd name="T95" fmla="*/ 1606605 h 21579"/>
              <a:gd name="T96" fmla="*/ 2439686 w 21600"/>
              <a:gd name="T97" fmla="*/ 1705678 h 21579"/>
              <a:gd name="T98" fmla="*/ 2933052 w 21600"/>
              <a:gd name="T99" fmla="*/ 1863125 h 21579"/>
              <a:gd name="T100" fmla="*/ 3394158 w 21600"/>
              <a:gd name="T101" fmla="*/ 2063141 h 21579"/>
              <a:gd name="T102" fmla="*/ 3791387 w 21600"/>
              <a:gd name="T103" fmla="*/ 2289334 h 21579"/>
              <a:gd name="T104" fmla="*/ 3791387 w 21600"/>
              <a:gd name="T105" fmla="*/ 410525 h 21579"/>
              <a:gd name="T106" fmla="*/ 3791387 w 21600"/>
              <a:gd name="T107" fmla="*/ 410525 h 2157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1600" h="21579">
                <a:moveTo>
                  <a:pt x="21600" y="9391"/>
                </a:moveTo>
                <a:cubicBezTo>
                  <a:pt x="21600" y="9887"/>
                  <a:pt x="21473" y="10321"/>
                  <a:pt x="21218" y="10697"/>
                </a:cubicBezTo>
                <a:cubicBezTo>
                  <a:pt x="20963" y="11073"/>
                  <a:pt x="20648" y="11313"/>
                  <a:pt x="20263" y="11428"/>
                </a:cubicBezTo>
                <a:lnTo>
                  <a:pt x="20263" y="16611"/>
                </a:lnTo>
                <a:cubicBezTo>
                  <a:pt x="20263" y="17201"/>
                  <a:pt x="20087" y="17708"/>
                  <a:pt x="19730" y="18128"/>
                </a:cubicBezTo>
                <a:cubicBezTo>
                  <a:pt x="19375" y="18551"/>
                  <a:pt x="18951" y="18759"/>
                  <a:pt x="18459" y="18759"/>
                </a:cubicBezTo>
                <a:cubicBezTo>
                  <a:pt x="17928" y="18122"/>
                  <a:pt x="17286" y="17506"/>
                  <a:pt x="16537" y="16904"/>
                </a:cubicBezTo>
                <a:cubicBezTo>
                  <a:pt x="15786" y="16305"/>
                  <a:pt x="14980" y="15757"/>
                  <a:pt x="14116" y="15255"/>
                </a:cubicBezTo>
                <a:cubicBezTo>
                  <a:pt x="13254" y="14756"/>
                  <a:pt x="12363" y="14325"/>
                  <a:pt x="11450" y="13969"/>
                </a:cubicBezTo>
                <a:cubicBezTo>
                  <a:pt x="10537" y="13614"/>
                  <a:pt x="9648" y="13380"/>
                  <a:pt x="8789" y="13268"/>
                </a:cubicBezTo>
                <a:cubicBezTo>
                  <a:pt x="8453" y="13380"/>
                  <a:pt x="8179" y="13564"/>
                  <a:pt x="7969" y="13829"/>
                </a:cubicBezTo>
                <a:cubicBezTo>
                  <a:pt x="7758" y="14093"/>
                  <a:pt x="7614" y="14386"/>
                  <a:pt x="7535" y="14706"/>
                </a:cubicBezTo>
                <a:cubicBezTo>
                  <a:pt x="7457" y="15029"/>
                  <a:pt x="7450" y="15361"/>
                  <a:pt x="7511" y="15698"/>
                </a:cubicBezTo>
                <a:cubicBezTo>
                  <a:pt x="7575" y="16036"/>
                  <a:pt x="7719" y="16341"/>
                  <a:pt x="7947" y="16611"/>
                </a:cubicBezTo>
                <a:cubicBezTo>
                  <a:pt x="7751" y="16992"/>
                  <a:pt x="7660" y="17347"/>
                  <a:pt x="7677" y="17673"/>
                </a:cubicBezTo>
                <a:cubicBezTo>
                  <a:pt x="7692" y="17993"/>
                  <a:pt x="7773" y="18307"/>
                  <a:pt x="7917" y="18606"/>
                </a:cubicBezTo>
                <a:cubicBezTo>
                  <a:pt x="8059" y="18909"/>
                  <a:pt x="8255" y="19193"/>
                  <a:pt x="8498" y="19469"/>
                </a:cubicBezTo>
                <a:cubicBezTo>
                  <a:pt x="8737" y="19745"/>
                  <a:pt x="8997" y="20021"/>
                  <a:pt x="9271" y="20291"/>
                </a:cubicBezTo>
                <a:cubicBezTo>
                  <a:pt x="9114" y="20696"/>
                  <a:pt x="8843" y="21001"/>
                  <a:pt x="8456" y="21213"/>
                </a:cubicBezTo>
                <a:cubicBezTo>
                  <a:pt x="8069" y="21424"/>
                  <a:pt x="7655" y="21541"/>
                  <a:pt x="7212" y="21571"/>
                </a:cubicBezTo>
                <a:cubicBezTo>
                  <a:pt x="6772" y="21600"/>
                  <a:pt x="6341" y="21550"/>
                  <a:pt x="5917" y="21424"/>
                </a:cubicBezTo>
                <a:cubicBezTo>
                  <a:pt x="5496" y="21295"/>
                  <a:pt x="5163" y="21092"/>
                  <a:pt x="4923" y="20811"/>
                </a:cubicBezTo>
                <a:cubicBezTo>
                  <a:pt x="4781" y="20241"/>
                  <a:pt x="4625" y="19657"/>
                  <a:pt x="4453" y="19056"/>
                </a:cubicBezTo>
                <a:cubicBezTo>
                  <a:pt x="4282" y="18454"/>
                  <a:pt x="4140" y="17843"/>
                  <a:pt x="4032" y="17224"/>
                </a:cubicBezTo>
                <a:cubicBezTo>
                  <a:pt x="3922" y="16599"/>
                  <a:pt x="3868" y="15953"/>
                  <a:pt x="3868" y="15281"/>
                </a:cubicBezTo>
                <a:cubicBezTo>
                  <a:pt x="3868" y="14615"/>
                  <a:pt x="3961" y="13905"/>
                  <a:pt x="4150" y="13154"/>
                </a:cubicBezTo>
                <a:lnTo>
                  <a:pt x="1804" y="13154"/>
                </a:lnTo>
                <a:cubicBezTo>
                  <a:pt x="1312" y="13154"/>
                  <a:pt x="889" y="12945"/>
                  <a:pt x="534" y="12523"/>
                </a:cubicBezTo>
                <a:cubicBezTo>
                  <a:pt x="176" y="12100"/>
                  <a:pt x="0" y="11592"/>
                  <a:pt x="0" y="10991"/>
                </a:cubicBezTo>
                <a:lnTo>
                  <a:pt x="0" y="7774"/>
                </a:lnTo>
                <a:cubicBezTo>
                  <a:pt x="0" y="7184"/>
                  <a:pt x="176" y="6677"/>
                  <a:pt x="526" y="6245"/>
                </a:cubicBezTo>
                <a:cubicBezTo>
                  <a:pt x="879" y="5820"/>
                  <a:pt x="1305" y="5605"/>
                  <a:pt x="1804" y="5605"/>
                </a:cubicBezTo>
                <a:lnTo>
                  <a:pt x="7653" y="5605"/>
                </a:lnTo>
                <a:cubicBezTo>
                  <a:pt x="8551" y="5605"/>
                  <a:pt x="9509" y="5450"/>
                  <a:pt x="10525" y="5136"/>
                </a:cubicBezTo>
                <a:cubicBezTo>
                  <a:pt x="11541" y="4822"/>
                  <a:pt x="12537" y="4399"/>
                  <a:pt x="13511" y="3874"/>
                </a:cubicBezTo>
                <a:cubicBezTo>
                  <a:pt x="14488" y="3343"/>
                  <a:pt x="15409" y="2744"/>
                  <a:pt x="16273" y="2072"/>
                </a:cubicBezTo>
                <a:cubicBezTo>
                  <a:pt x="17135" y="1406"/>
                  <a:pt x="17864" y="713"/>
                  <a:pt x="18459" y="0"/>
                </a:cubicBezTo>
                <a:cubicBezTo>
                  <a:pt x="18951" y="0"/>
                  <a:pt x="19375" y="214"/>
                  <a:pt x="19730" y="634"/>
                </a:cubicBezTo>
                <a:cubicBezTo>
                  <a:pt x="20087" y="1057"/>
                  <a:pt x="20263" y="1567"/>
                  <a:pt x="20263" y="2166"/>
                </a:cubicBezTo>
                <a:lnTo>
                  <a:pt x="20263" y="7334"/>
                </a:lnTo>
                <a:cubicBezTo>
                  <a:pt x="20648" y="7446"/>
                  <a:pt x="20963" y="7692"/>
                  <a:pt x="21218" y="8071"/>
                </a:cubicBezTo>
                <a:cubicBezTo>
                  <a:pt x="21473" y="8455"/>
                  <a:pt x="21600" y="8895"/>
                  <a:pt x="21600" y="9391"/>
                </a:cubicBezTo>
                <a:moveTo>
                  <a:pt x="18459" y="2855"/>
                </a:moveTo>
                <a:cubicBezTo>
                  <a:pt x="17864" y="3407"/>
                  <a:pt x="17215" y="3941"/>
                  <a:pt x="16513" y="4452"/>
                </a:cubicBezTo>
                <a:cubicBezTo>
                  <a:pt x="15810" y="4963"/>
                  <a:pt x="15066" y="5423"/>
                  <a:pt x="14280" y="5834"/>
                </a:cubicBezTo>
                <a:cubicBezTo>
                  <a:pt x="13494" y="6245"/>
                  <a:pt x="12694" y="6609"/>
                  <a:pt x="11878" y="6923"/>
                </a:cubicBezTo>
                <a:cubicBezTo>
                  <a:pt x="11061" y="7237"/>
                  <a:pt x="10255" y="7463"/>
                  <a:pt x="9457" y="7604"/>
                </a:cubicBezTo>
                <a:lnTo>
                  <a:pt x="9457" y="11173"/>
                </a:lnTo>
                <a:cubicBezTo>
                  <a:pt x="10255" y="11325"/>
                  <a:pt x="11061" y="11554"/>
                  <a:pt x="11878" y="11862"/>
                </a:cubicBezTo>
                <a:cubicBezTo>
                  <a:pt x="12694" y="12170"/>
                  <a:pt x="13494" y="12537"/>
                  <a:pt x="14280" y="12957"/>
                </a:cubicBezTo>
                <a:cubicBezTo>
                  <a:pt x="15066" y="13379"/>
                  <a:pt x="15813" y="13843"/>
                  <a:pt x="16525" y="14348"/>
                </a:cubicBezTo>
                <a:cubicBezTo>
                  <a:pt x="17235" y="14856"/>
                  <a:pt x="17881" y="15381"/>
                  <a:pt x="18459" y="15921"/>
                </a:cubicBezTo>
                <a:lnTo>
                  <a:pt x="18459" y="2855"/>
                </a:lnTo>
                <a:close/>
                <a:moveTo>
                  <a:pt x="18459" y="2855"/>
                </a:move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2538" name="AutoShape 21"/>
          <p:cNvSpPr>
            <a:spLocks/>
          </p:cNvSpPr>
          <p:nvPr/>
        </p:nvSpPr>
        <p:spPr bwMode="auto">
          <a:xfrm>
            <a:off x="7110413" y="4633913"/>
            <a:ext cx="260350" cy="258762"/>
          </a:xfrm>
          <a:custGeom>
            <a:avLst/>
            <a:gdLst>
              <a:gd name="T0" fmla="*/ 3138061 w 21600"/>
              <a:gd name="T1" fmla="*/ 599310 h 21600"/>
              <a:gd name="T2" fmla="*/ 2903867 w 21600"/>
              <a:gd name="T3" fmla="*/ 3099897 h 21600"/>
              <a:gd name="T4" fmla="*/ 0 w 21600"/>
              <a:gd name="T5" fmla="*/ 2868413 h 21600"/>
              <a:gd name="T6" fmla="*/ 234194 w 21600"/>
              <a:gd name="T7" fmla="*/ 370269 h 21600"/>
              <a:gd name="T8" fmla="*/ 332549 w 21600"/>
              <a:gd name="T9" fmla="*/ 221158 h 21600"/>
              <a:gd name="T10" fmla="*/ 696906 w 21600"/>
              <a:gd name="T11" fmla="*/ 0 h 21600"/>
              <a:gd name="T12" fmla="*/ 1062433 w 21600"/>
              <a:gd name="T13" fmla="*/ 221876 h 21600"/>
              <a:gd name="T14" fmla="*/ 1181712 w 21600"/>
              <a:gd name="T15" fmla="*/ 370269 h 21600"/>
              <a:gd name="T16" fmla="*/ 1266555 w 21600"/>
              <a:gd name="T17" fmla="*/ 109926 h 21600"/>
              <a:gd name="T18" fmla="*/ 1746418 w 21600"/>
              <a:gd name="T19" fmla="*/ 30572 h 21600"/>
              <a:gd name="T20" fmla="*/ 1956783 w 21600"/>
              <a:gd name="T21" fmla="*/ 344717 h 21600"/>
              <a:gd name="T22" fmla="*/ 2054704 w 21600"/>
              <a:gd name="T23" fmla="*/ 344717 h 21600"/>
              <a:gd name="T24" fmla="*/ 2259983 w 21600"/>
              <a:gd name="T25" fmla="*/ 30572 h 21600"/>
              <a:gd name="T26" fmla="*/ 2740714 w 21600"/>
              <a:gd name="T27" fmla="*/ 109926 h 21600"/>
              <a:gd name="T28" fmla="*/ 2825557 w 21600"/>
              <a:gd name="T29" fmla="*/ 370269 h 21600"/>
              <a:gd name="T30" fmla="*/ 316711 w 21600"/>
              <a:gd name="T31" fmla="*/ 1143512 h 21600"/>
              <a:gd name="T32" fmla="*/ 881417 w 21600"/>
              <a:gd name="T33" fmla="*/ 1143512 h 21600"/>
              <a:gd name="T34" fmla="*/ 316711 w 21600"/>
              <a:gd name="T35" fmla="*/ 2217578 h 21600"/>
              <a:gd name="T36" fmla="*/ 881417 w 21600"/>
              <a:gd name="T37" fmla="*/ 2292775 h 21600"/>
              <a:gd name="T38" fmla="*/ 881417 w 21600"/>
              <a:gd name="T39" fmla="*/ 2787466 h 21600"/>
              <a:gd name="T40" fmla="*/ 697352 w 21600"/>
              <a:gd name="T41" fmla="*/ 907584 h 21600"/>
              <a:gd name="T42" fmla="*/ 697352 w 21600"/>
              <a:gd name="T43" fmla="*/ 231484 h 21600"/>
              <a:gd name="T44" fmla="*/ 1530533 w 21600"/>
              <a:gd name="T45" fmla="*/ 1143512 h 21600"/>
              <a:gd name="T46" fmla="*/ 1530533 w 21600"/>
              <a:gd name="T47" fmla="*/ 1642372 h 21600"/>
              <a:gd name="T48" fmla="*/ 960017 w 21600"/>
              <a:gd name="T49" fmla="*/ 1718719 h 21600"/>
              <a:gd name="T50" fmla="*/ 1530533 w 21600"/>
              <a:gd name="T51" fmla="*/ 1718719 h 21600"/>
              <a:gd name="T52" fmla="*/ 960017 w 21600"/>
              <a:gd name="T53" fmla="*/ 2787466 h 21600"/>
              <a:gd name="T54" fmla="*/ 1420113 w 21600"/>
              <a:gd name="T55" fmla="*/ 795501 h 21600"/>
              <a:gd name="T56" fmla="*/ 1683657 w 21600"/>
              <a:gd name="T57" fmla="*/ 881168 h 21600"/>
              <a:gd name="T58" fmla="*/ 1683657 w 21600"/>
              <a:gd name="T59" fmla="*/ 258750 h 21600"/>
              <a:gd name="T60" fmla="*/ 1420113 w 21600"/>
              <a:gd name="T61" fmla="*/ 344285 h 21600"/>
              <a:gd name="T62" fmla="*/ 1608842 w 21600"/>
              <a:gd name="T63" fmla="*/ 1143512 h 21600"/>
              <a:gd name="T64" fmla="*/ 2177177 w 21600"/>
              <a:gd name="T65" fmla="*/ 1143512 h 21600"/>
              <a:gd name="T66" fmla="*/ 1608842 w 21600"/>
              <a:gd name="T67" fmla="*/ 2217578 h 21600"/>
              <a:gd name="T68" fmla="*/ 2177177 w 21600"/>
              <a:gd name="T69" fmla="*/ 2292775 h 21600"/>
              <a:gd name="T70" fmla="*/ 2177177 w 21600"/>
              <a:gd name="T71" fmla="*/ 2787466 h 21600"/>
              <a:gd name="T72" fmla="*/ 2255041 w 21600"/>
              <a:gd name="T73" fmla="*/ 1143512 h 21600"/>
              <a:gd name="T74" fmla="*/ 2821784 w 21600"/>
              <a:gd name="T75" fmla="*/ 1143512 h 21600"/>
              <a:gd name="T76" fmla="*/ 2255041 w 21600"/>
              <a:gd name="T77" fmla="*/ 2217578 h 21600"/>
              <a:gd name="T78" fmla="*/ 2821784 w 21600"/>
              <a:gd name="T79" fmla="*/ 2292775 h 21600"/>
              <a:gd name="T80" fmla="*/ 2821784 w 21600"/>
              <a:gd name="T81" fmla="*/ 2787466 h 21600"/>
              <a:gd name="T82" fmla="*/ 2441589 w 21600"/>
              <a:gd name="T83" fmla="*/ 907584 h 21600"/>
              <a:gd name="T84" fmla="*/ 2441589 w 21600"/>
              <a:gd name="T85" fmla="*/ 231484 h 21600"/>
              <a:gd name="T86" fmla="*/ 2289332 w 21600"/>
              <a:gd name="T87" fmla="*/ 795501 h 216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1600" h="21600">
                <a:moveTo>
                  <a:pt x="19988" y="2580"/>
                </a:moveTo>
                <a:cubicBezTo>
                  <a:pt x="20420" y="2580"/>
                  <a:pt x="20794" y="2736"/>
                  <a:pt x="21116" y="3053"/>
                </a:cubicBezTo>
                <a:cubicBezTo>
                  <a:pt x="21439" y="3372"/>
                  <a:pt x="21600" y="3744"/>
                  <a:pt x="21600" y="4176"/>
                </a:cubicBezTo>
                <a:lnTo>
                  <a:pt x="21600" y="19987"/>
                </a:lnTo>
                <a:cubicBezTo>
                  <a:pt x="21600" y="20419"/>
                  <a:pt x="21439" y="20797"/>
                  <a:pt x="21116" y="21116"/>
                </a:cubicBezTo>
                <a:cubicBezTo>
                  <a:pt x="20794" y="21439"/>
                  <a:pt x="20420" y="21600"/>
                  <a:pt x="19988" y="21600"/>
                </a:cubicBezTo>
                <a:lnTo>
                  <a:pt x="1612" y="21600"/>
                </a:lnTo>
                <a:cubicBezTo>
                  <a:pt x="1180" y="21600"/>
                  <a:pt x="806" y="21439"/>
                  <a:pt x="484" y="21116"/>
                </a:cubicBezTo>
                <a:cubicBezTo>
                  <a:pt x="161" y="20797"/>
                  <a:pt x="0" y="20419"/>
                  <a:pt x="0" y="19987"/>
                </a:cubicBezTo>
                <a:lnTo>
                  <a:pt x="0" y="4176"/>
                </a:lnTo>
                <a:cubicBezTo>
                  <a:pt x="0" y="3744"/>
                  <a:pt x="161" y="3372"/>
                  <a:pt x="484" y="3053"/>
                </a:cubicBezTo>
                <a:cubicBezTo>
                  <a:pt x="806" y="2736"/>
                  <a:pt x="1180" y="2580"/>
                  <a:pt x="1612" y="2580"/>
                </a:cubicBezTo>
                <a:lnTo>
                  <a:pt x="2151" y="2580"/>
                </a:lnTo>
                <a:lnTo>
                  <a:pt x="2151" y="2402"/>
                </a:lnTo>
                <a:cubicBezTo>
                  <a:pt x="2151" y="2117"/>
                  <a:pt x="2197" y="1829"/>
                  <a:pt x="2289" y="1541"/>
                </a:cubicBezTo>
                <a:cubicBezTo>
                  <a:pt x="2381" y="1250"/>
                  <a:pt x="2531" y="991"/>
                  <a:pt x="2738" y="766"/>
                </a:cubicBezTo>
                <a:cubicBezTo>
                  <a:pt x="2943" y="542"/>
                  <a:pt x="3216" y="360"/>
                  <a:pt x="3556" y="213"/>
                </a:cubicBezTo>
                <a:cubicBezTo>
                  <a:pt x="3896" y="75"/>
                  <a:pt x="4310" y="0"/>
                  <a:pt x="4797" y="0"/>
                </a:cubicBezTo>
                <a:cubicBezTo>
                  <a:pt x="5283" y="0"/>
                  <a:pt x="5698" y="75"/>
                  <a:pt x="6038" y="213"/>
                </a:cubicBezTo>
                <a:cubicBezTo>
                  <a:pt x="6378" y="360"/>
                  <a:pt x="6651" y="542"/>
                  <a:pt x="6858" y="766"/>
                </a:cubicBezTo>
                <a:cubicBezTo>
                  <a:pt x="7063" y="991"/>
                  <a:pt x="7215" y="1256"/>
                  <a:pt x="7313" y="1546"/>
                </a:cubicBezTo>
                <a:cubicBezTo>
                  <a:pt x="7411" y="1840"/>
                  <a:pt x="7457" y="2125"/>
                  <a:pt x="7457" y="2402"/>
                </a:cubicBezTo>
                <a:lnTo>
                  <a:pt x="7457" y="2580"/>
                </a:lnTo>
                <a:lnTo>
                  <a:pt x="8134" y="2580"/>
                </a:lnTo>
                <a:lnTo>
                  <a:pt x="8134" y="2402"/>
                </a:lnTo>
                <a:cubicBezTo>
                  <a:pt x="8134" y="2117"/>
                  <a:pt x="8180" y="1829"/>
                  <a:pt x="8269" y="1541"/>
                </a:cubicBezTo>
                <a:cubicBezTo>
                  <a:pt x="8364" y="1250"/>
                  <a:pt x="8511" y="991"/>
                  <a:pt x="8718" y="766"/>
                </a:cubicBezTo>
                <a:cubicBezTo>
                  <a:pt x="8926" y="541"/>
                  <a:pt x="9199" y="360"/>
                  <a:pt x="9539" y="213"/>
                </a:cubicBezTo>
                <a:cubicBezTo>
                  <a:pt x="9879" y="75"/>
                  <a:pt x="10293" y="0"/>
                  <a:pt x="10780" y="0"/>
                </a:cubicBezTo>
                <a:cubicBezTo>
                  <a:pt x="11266" y="0"/>
                  <a:pt x="11678" y="75"/>
                  <a:pt x="12021" y="213"/>
                </a:cubicBezTo>
                <a:cubicBezTo>
                  <a:pt x="12361" y="360"/>
                  <a:pt x="12637" y="542"/>
                  <a:pt x="12853" y="766"/>
                </a:cubicBezTo>
                <a:cubicBezTo>
                  <a:pt x="13069" y="991"/>
                  <a:pt x="13227" y="1256"/>
                  <a:pt x="13322" y="1546"/>
                </a:cubicBezTo>
                <a:cubicBezTo>
                  <a:pt x="13417" y="1840"/>
                  <a:pt x="13469" y="2125"/>
                  <a:pt x="13469" y="2402"/>
                </a:cubicBezTo>
                <a:lnTo>
                  <a:pt x="13469" y="2580"/>
                </a:lnTo>
                <a:lnTo>
                  <a:pt x="14143" y="2580"/>
                </a:lnTo>
                <a:lnTo>
                  <a:pt x="14143" y="2402"/>
                </a:lnTo>
                <a:cubicBezTo>
                  <a:pt x="14143" y="2117"/>
                  <a:pt x="14192" y="1829"/>
                  <a:pt x="14287" y="1541"/>
                </a:cubicBezTo>
                <a:cubicBezTo>
                  <a:pt x="14385" y="1250"/>
                  <a:pt x="14534" y="991"/>
                  <a:pt x="14742" y="766"/>
                </a:cubicBezTo>
                <a:cubicBezTo>
                  <a:pt x="14949" y="541"/>
                  <a:pt x="15220" y="360"/>
                  <a:pt x="15556" y="213"/>
                </a:cubicBezTo>
                <a:cubicBezTo>
                  <a:pt x="15890" y="75"/>
                  <a:pt x="16305" y="0"/>
                  <a:pt x="16803" y="0"/>
                </a:cubicBezTo>
                <a:cubicBezTo>
                  <a:pt x="17290" y="0"/>
                  <a:pt x="17704" y="75"/>
                  <a:pt x="18044" y="213"/>
                </a:cubicBezTo>
                <a:cubicBezTo>
                  <a:pt x="18384" y="360"/>
                  <a:pt x="18657" y="541"/>
                  <a:pt x="18865" y="766"/>
                </a:cubicBezTo>
                <a:cubicBezTo>
                  <a:pt x="19069" y="991"/>
                  <a:pt x="19219" y="1256"/>
                  <a:pt x="19311" y="1546"/>
                </a:cubicBezTo>
                <a:cubicBezTo>
                  <a:pt x="19403" y="1840"/>
                  <a:pt x="19449" y="2125"/>
                  <a:pt x="19449" y="2402"/>
                </a:cubicBezTo>
                <a:lnTo>
                  <a:pt x="19449" y="2580"/>
                </a:lnTo>
                <a:lnTo>
                  <a:pt x="19988" y="2580"/>
                </a:lnTo>
                <a:close/>
                <a:moveTo>
                  <a:pt x="6067" y="7968"/>
                </a:moveTo>
                <a:lnTo>
                  <a:pt x="2180" y="7968"/>
                </a:lnTo>
                <a:lnTo>
                  <a:pt x="2180" y="11444"/>
                </a:lnTo>
                <a:lnTo>
                  <a:pt x="6067" y="11444"/>
                </a:lnTo>
                <a:lnTo>
                  <a:pt x="6067" y="7968"/>
                </a:lnTo>
                <a:close/>
                <a:moveTo>
                  <a:pt x="6067" y="11976"/>
                </a:moveTo>
                <a:lnTo>
                  <a:pt x="2180" y="11976"/>
                </a:lnTo>
                <a:lnTo>
                  <a:pt x="2180" y="15452"/>
                </a:lnTo>
                <a:lnTo>
                  <a:pt x="6067" y="15452"/>
                </a:lnTo>
                <a:lnTo>
                  <a:pt x="6067" y="11976"/>
                </a:lnTo>
                <a:close/>
                <a:moveTo>
                  <a:pt x="6067" y="15976"/>
                </a:moveTo>
                <a:lnTo>
                  <a:pt x="2180" y="15976"/>
                </a:lnTo>
                <a:lnTo>
                  <a:pt x="2180" y="19423"/>
                </a:lnTo>
                <a:lnTo>
                  <a:pt x="6067" y="19423"/>
                </a:lnTo>
                <a:lnTo>
                  <a:pt x="6067" y="15976"/>
                </a:lnTo>
                <a:close/>
                <a:moveTo>
                  <a:pt x="3755" y="5543"/>
                </a:moveTo>
                <a:cubicBezTo>
                  <a:pt x="3755" y="6068"/>
                  <a:pt x="4103" y="6324"/>
                  <a:pt x="4800" y="6324"/>
                </a:cubicBezTo>
                <a:cubicBezTo>
                  <a:pt x="5499" y="6324"/>
                  <a:pt x="5848" y="6068"/>
                  <a:pt x="5848" y="5543"/>
                </a:cubicBezTo>
                <a:lnTo>
                  <a:pt x="5848" y="2399"/>
                </a:lnTo>
                <a:cubicBezTo>
                  <a:pt x="5848" y="1878"/>
                  <a:pt x="5499" y="1613"/>
                  <a:pt x="4800" y="1613"/>
                </a:cubicBezTo>
                <a:cubicBezTo>
                  <a:pt x="4103" y="1613"/>
                  <a:pt x="3755" y="1878"/>
                  <a:pt x="3755" y="2399"/>
                </a:cubicBezTo>
                <a:lnTo>
                  <a:pt x="3755" y="5543"/>
                </a:lnTo>
                <a:close/>
                <a:moveTo>
                  <a:pt x="10535" y="7968"/>
                </a:moveTo>
                <a:lnTo>
                  <a:pt x="6608" y="7968"/>
                </a:lnTo>
                <a:lnTo>
                  <a:pt x="6608" y="11444"/>
                </a:lnTo>
                <a:lnTo>
                  <a:pt x="10535" y="11444"/>
                </a:lnTo>
                <a:lnTo>
                  <a:pt x="10535" y="7968"/>
                </a:lnTo>
                <a:close/>
                <a:moveTo>
                  <a:pt x="10535" y="11976"/>
                </a:moveTo>
                <a:lnTo>
                  <a:pt x="6608" y="11976"/>
                </a:lnTo>
                <a:lnTo>
                  <a:pt x="6608" y="15452"/>
                </a:lnTo>
                <a:lnTo>
                  <a:pt x="10535" y="15452"/>
                </a:lnTo>
                <a:lnTo>
                  <a:pt x="10535" y="11976"/>
                </a:lnTo>
                <a:close/>
                <a:moveTo>
                  <a:pt x="10535" y="15976"/>
                </a:moveTo>
                <a:lnTo>
                  <a:pt x="6608" y="15976"/>
                </a:lnTo>
                <a:lnTo>
                  <a:pt x="6608" y="19423"/>
                </a:lnTo>
                <a:lnTo>
                  <a:pt x="10535" y="19423"/>
                </a:lnTo>
                <a:lnTo>
                  <a:pt x="10535" y="15976"/>
                </a:lnTo>
                <a:close/>
                <a:moveTo>
                  <a:pt x="9775" y="5543"/>
                </a:moveTo>
                <a:cubicBezTo>
                  <a:pt x="9775" y="5826"/>
                  <a:pt x="9850" y="6027"/>
                  <a:pt x="9997" y="6145"/>
                </a:cubicBezTo>
                <a:cubicBezTo>
                  <a:pt x="10144" y="6269"/>
                  <a:pt x="10406" y="6324"/>
                  <a:pt x="10783" y="6324"/>
                </a:cubicBezTo>
                <a:cubicBezTo>
                  <a:pt x="11160" y="6324"/>
                  <a:pt x="11428" y="6263"/>
                  <a:pt x="11589" y="6140"/>
                </a:cubicBezTo>
                <a:cubicBezTo>
                  <a:pt x="11750" y="6016"/>
                  <a:pt x="11831" y="5820"/>
                  <a:pt x="11831" y="5544"/>
                </a:cubicBezTo>
                <a:lnTo>
                  <a:pt x="11831" y="2399"/>
                </a:lnTo>
                <a:cubicBezTo>
                  <a:pt x="11831" y="2128"/>
                  <a:pt x="11750" y="1933"/>
                  <a:pt x="11589" y="1803"/>
                </a:cubicBezTo>
                <a:cubicBezTo>
                  <a:pt x="11428" y="1673"/>
                  <a:pt x="11160" y="1613"/>
                  <a:pt x="10783" y="1613"/>
                </a:cubicBezTo>
                <a:cubicBezTo>
                  <a:pt x="10406" y="1613"/>
                  <a:pt x="10144" y="1679"/>
                  <a:pt x="9997" y="1814"/>
                </a:cubicBezTo>
                <a:cubicBezTo>
                  <a:pt x="9850" y="1944"/>
                  <a:pt x="9775" y="2140"/>
                  <a:pt x="9775" y="2399"/>
                </a:cubicBezTo>
                <a:lnTo>
                  <a:pt x="9775" y="5543"/>
                </a:lnTo>
                <a:close/>
                <a:moveTo>
                  <a:pt x="14986" y="7968"/>
                </a:moveTo>
                <a:lnTo>
                  <a:pt x="11074" y="7968"/>
                </a:lnTo>
                <a:lnTo>
                  <a:pt x="11074" y="11444"/>
                </a:lnTo>
                <a:lnTo>
                  <a:pt x="14986" y="11444"/>
                </a:lnTo>
                <a:lnTo>
                  <a:pt x="14986" y="7968"/>
                </a:lnTo>
                <a:close/>
                <a:moveTo>
                  <a:pt x="14986" y="11976"/>
                </a:moveTo>
                <a:lnTo>
                  <a:pt x="11074" y="11976"/>
                </a:lnTo>
                <a:lnTo>
                  <a:pt x="11074" y="15452"/>
                </a:lnTo>
                <a:lnTo>
                  <a:pt x="14986" y="15452"/>
                </a:lnTo>
                <a:lnTo>
                  <a:pt x="14986" y="11976"/>
                </a:lnTo>
                <a:close/>
                <a:moveTo>
                  <a:pt x="14986" y="15976"/>
                </a:moveTo>
                <a:lnTo>
                  <a:pt x="11074" y="15976"/>
                </a:lnTo>
                <a:lnTo>
                  <a:pt x="11074" y="19423"/>
                </a:lnTo>
                <a:lnTo>
                  <a:pt x="14986" y="19423"/>
                </a:lnTo>
                <a:lnTo>
                  <a:pt x="14986" y="15976"/>
                </a:lnTo>
                <a:close/>
                <a:moveTo>
                  <a:pt x="19423" y="7968"/>
                </a:moveTo>
                <a:lnTo>
                  <a:pt x="15522" y="7968"/>
                </a:lnTo>
                <a:lnTo>
                  <a:pt x="15522" y="11444"/>
                </a:lnTo>
                <a:lnTo>
                  <a:pt x="19423" y="11444"/>
                </a:lnTo>
                <a:lnTo>
                  <a:pt x="19423" y="7968"/>
                </a:lnTo>
                <a:close/>
                <a:moveTo>
                  <a:pt x="19423" y="11976"/>
                </a:moveTo>
                <a:lnTo>
                  <a:pt x="15522" y="11976"/>
                </a:lnTo>
                <a:lnTo>
                  <a:pt x="15522" y="15452"/>
                </a:lnTo>
                <a:lnTo>
                  <a:pt x="19423" y="15452"/>
                </a:lnTo>
                <a:lnTo>
                  <a:pt x="19423" y="11976"/>
                </a:lnTo>
                <a:close/>
                <a:moveTo>
                  <a:pt x="19423" y="15976"/>
                </a:moveTo>
                <a:lnTo>
                  <a:pt x="15522" y="15976"/>
                </a:lnTo>
                <a:lnTo>
                  <a:pt x="15522" y="19423"/>
                </a:lnTo>
                <a:lnTo>
                  <a:pt x="19423" y="19423"/>
                </a:lnTo>
                <a:lnTo>
                  <a:pt x="19423" y="15976"/>
                </a:lnTo>
                <a:close/>
                <a:moveTo>
                  <a:pt x="15758" y="5543"/>
                </a:moveTo>
                <a:cubicBezTo>
                  <a:pt x="15758" y="6068"/>
                  <a:pt x="16106" y="6324"/>
                  <a:pt x="16806" y="6324"/>
                </a:cubicBezTo>
                <a:cubicBezTo>
                  <a:pt x="17503" y="6324"/>
                  <a:pt x="17848" y="6068"/>
                  <a:pt x="17840" y="5543"/>
                </a:cubicBezTo>
                <a:lnTo>
                  <a:pt x="17840" y="2399"/>
                </a:lnTo>
                <a:cubicBezTo>
                  <a:pt x="17840" y="1878"/>
                  <a:pt x="17494" y="1613"/>
                  <a:pt x="16806" y="1613"/>
                </a:cubicBezTo>
                <a:cubicBezTo>
                  <a:pt x="16106" y="1613"/>
                  <a:pt x="15758" y="1878"/>
                  <a:pt x="15758" y="2399"/>
                </a:cubicBezTo>
                <a:lnTo>
                  <a:pt x="15758" y="5543"/>
                </a:lnTo>
                <a:close/>
                <a:moveTo>
                  <a:pt x="15758" y="5543"/>
                </a:move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2539" name="AutoShape 22"/>
          <p:cNvSpPr>
            <a:spLocks/>
          </p:cNvSpPr>
          <p:nvPr/>
        </p:nvSpPr>
        <p:spPr bwMode="auto">
          <a:xfrm>
            <a:off x="5788025" y="1593850"/>
            <a:ext cx="515938" cy="519113"/>
          </a:xfrm>
          <a:custGeom>
            <a:avLst/>
            <a:gdLst>
              <a:gd name="T0" fmla="*/ 11545014 w 19679"/>
              <a:gd name="T1" fmla="*/ 2005440 h 19679"/>
              <a:gd name="T2" fmla="*/ 11545014 w 19679"/>
              <a:gd name="T3" fmla="*/ 11687547 h 19679"/>
              <a:gd name="T4" fmla="*/ 1980983 w 19679"/>
              <a:gd name="T5" fmla="*/ 11687547 h 19679"/>
              <a:gd name="T6" fmla="*/ 1980983 w 19679"/>
              <a:gd name="T7" fmla="*/ 2005440 h 19679"/>
              <a:gd name="T8" fmla="*/ 11545014 w 19679"/>
              <a:gd name="T9" fmla="*/ 2005440 h 19679"/>
              <a:gd name="T10" fmla="*/ 11545014 w 19679"/>
              <a:gd name="T11" fmla="*/ 2005440 h 1967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76717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2540" name="AutoShape 23"/>
          <p:cNvSpPr>
            <a:spLocks/>
          </p:cNvSpPr>
          <p:nvPr/>
        </p:nvSpPr>
        <p:spPr bwMode="auto">
          <a:xfrm>
            <a:off x="7169150" y="2254250"/>
            <a:ext cx="515938" cy="519113"/>
          </a:xfrm>
          <a:custGeom>
            <a:avLst/>
            <a:gdLst>
              <a:gd name="T0" fmla="*/ 11545014 w 19679"/>
              <a:gd name="T1" fmla="*/ 2005440 h 19679"/>
              <a:gd name="T2" fmla="*/ 11545014 w 19679"/>
              <a:gd name="T3" fmla="*/ 11687547 h 19679"/>
              <a:gd name="T4" fmla="*/ 1980983 w 19679"/>
              <a:gd name="T5" fmla="*/ 11687547 h 19679"/>
              <a:gd name="T6" fmla="*/ 1980983 w 19679"/>
              <a:gd name="T7" fmla="*/ 2005440 h 19679"/>
              <a:gd name="T8" fmla="*/ 11545014 w 19679"/>
              <a:gd name="T9" fmla="*/ 2005440 h 19679"/>
              <a:gd name="T10" fmla="*/ 11545014 w 19679"/>
              <a:gd name="T11" fmla="*/ 2005440 h 1967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DE447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2541" name="AutoShape 24"/>
          <p:cNvSpPr>
            <a:spLocks/>
          </p:cNvSpPr>
          <p:nvPr/>
        </p:nvSpPr>
        <p:spPr bwMode="auto">
          <a:xfrm>
            <a:off x="4071938" y="3419475"/>
            <a:ext cx="517525" cy="520700"/>
          </a:xfrm>
          <a:custGeom>
            <a:avLst/>
            <a:gdLst>
              <a:gd name="T0" fmla="*/ 11616160 w 19679"/>
              <a:gd name="T1" fmla="*/ 2017736 h 19679"/>
              <a:gd name="T2" fmla="*/ 11616160 w 19679"/>
              <a:gd name="T3" fmla="*/ 11759131 h 19679"/>
              <a:gd name="T4" fmla="*/ 1993204 w 19679"/>
              <a:gd name="T5" fmla="*/ 11759131 h 19679"/>
              <a:gd name="T6" fmla="*/ 1993204 w 19679"/>
              <a:gd name="T7" fmla="*/ 2017736 h 19679"/>
              <a:gd name="T8" fmla="*/ 11616160 w 19679"/>
              <a:gd name="T9" fmla="*/ 2017736 h 19679"/>
              <a:gd name="T10" fmla="*/ 11616160 w 19679"/>
              <a:gd name="T11" fmla="*/ 2017736 h 1967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DE447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2542" name="AutoShape 25"/>
          <p:cNvSpPr>
            <a:spLocks/>
          </p:cNvSpPr>
          <p:nvPr/>
        </p:nvSpPr>
        <p:spPr bwMode="auto">
          <a:xfrm>
            <a:off x="7531100" y="3419475"/>
            <a:ext cx="515938" cy="520700"/>
          </a:xfrm>
          <a:custGeom>
            <a:avLst/>
            <a:gdLst>
              <a:gd name="T0" fmla="*/ 11545014 w 19679"/>
              <a:gd name="T1" fmla="*/ 2017736 h 19679"/>
              <a:gd name="T2" fmla="*/ 11545014 w 19679"/>
              <a:gd name="T3" fmla="*/ 11759131 h 19679"/>
              <a:gd name="T4" fmla="*/ 1980983 w 19679"/>
              <a:gd name="T5" fmla="*/ 11759131 h 19679"/>
              <a:gd name="T6" fmla="*/ 1980983 w 19679"/>
              <a:gd name="T7" fmla="*/ 2017736 h 19679"/>
              <a:gd name="T8" fmla="*/ 11545014 w 19679"/>
              <a:gd name="T9" fmla="*/ 2017736 h 19679"/>
              <a:gd name="T10" fmla="*/ 11545014 w 19679"/>
              <a:gd name="T11" fmla="*/ 2017736 h 1967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51308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2543" name="AutoShape 26"/>
          <p:cNvSpPr>
            <a:spLocks/>
          </p:cNvSpPr>
          <p:nvPr/>
        </p:nvSpPr>
        <p:spPr bwMode="auto">
          <a:xfrm>
            <a:off x="4502150" y="2127250"/>
            <a:ext cx="515938" cy="519113"/>
          </a:xfrm>
          <a:custGeom>
            <a:avLst/>
            <a:gdLst>
              <a:gd name="T0" fmla="*/ 11545014 w 19679"/>
              <a:gd name="T1" fmla="*/ 2005440 h 19679"/>
              <a:gd name="T2" fmla="*/ 11545014 w 19679"/>
              <a:gd name="T3" fmla="*/ 11687547 h 19679"/>
              <a:gd name="T4" fmla="*/ 1980983 w 19679"/>
              <a:gd name="T5" fmla="*/ 11687547 h 19679"/>
              <a:gd name="T6" fmla="*/ 1980983 w 19679"/>
              <a:gd name="T7" fmla="*/ 2005440 h 19679"/>
              <a:gd name="T8" fmla="*/ 11545014 w 19679"/>
              <a:gd name="T9" fmla="*/ 2005440 h 19679"/>
              <a:gd name="T10" fmla="*/ 11545014 w 19679"/>
              <a:gd name="T11" fmla="*/ 2005440 h 1967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51308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2544" name="AutoShape 27"/>
          <p:cNvSpPr>
            <a:spLocks/>
          </p:cNvSpPr>
          <p:nvPr/>
        </p:nvSpPr>
        <p:spPr bwMode="auto">
          <a:xfrm>
            <a:off x="5892800" y="1708150"/>
            <a:ext cx="309563" cy="258763"/>
          </a:xfrm>
          <a:custGeom>
            <a:avLst/>
            <a:gdLst>
              <a:gd name="T0" fmla="*/ 4382309 w 21600"/>
              <a:gd name="T1" fmla="*/ 2057142 h 21600"/>
              <a:gd name="T2" fmla="*/ 4436539 w 21600"/>
              <a:gd name="T3" fmla="*/ 2942626 h 21600"/>
              <a:gd name="T4" fmla="*/ 4253539 w 21600"/>
              <a:gd name="T5" fmla="*/ 3099921 h 21600"/>
              <a:gd name="T6" fmla="*/ 3196768 w 21600"/>
              <a:gd name="T7" fmla="*/ 3054853 h 21600"/>
              <a:gd name="T8" fmla="*/ 3145834 w 21600"/>
              <a:gd name="T9" fmla="*/ 2169368 h 21600"/>
              <a:gd name="T10" fmla="*/ 3327000 w 21600"/>
              <a:gd name="T11" fmla="*/ 2012074 h 21600"/>
              <a:gd name="T12" fmla="*/ 3653775 w 21600"/>
              <a:gd name="T13" fmla="*/ 1703379 h 21600"/>
              <a:gd name="T14" fmla="*/ 2356505 w 21600"/>
              <a:gd name="T15" fmla="*/ 1665056 h 21600"/>
              <a:gd name="T16" fmla="*/ 2681231 w 21600"/>
              <a:gd name="T17" fmla="*/ 2012074 h 21600"/>
              <a:gd name="T18" fmla="*/ 2864232 w 21600"/>
              <a:gd name="T19" fmla="*/ 2169368 h 21600"/>
              <a:gd name="T20" fmla="*/ 2810015 w 21600"/>
              <a:gd name="T21" fmla="*/ 3054853 h 21600"/>
              <a:gd name="T22" fmla="*/ 1754692 w 21600"/>
              <a:gd name="T23" fmla="*/ 3099921 h 21600"/>
              <a:gd name="T24" fmla="*/ 1571691 w 21600"/>
              <a:gd name="T25" fmla="*/ 2942626 h 21600"/>
              <a:gd name="T26" fmla="*/ 1625492 w 21600"/>
              <a:gd name="T27" fmla="*/ 2057142 h 21600"/>
              <a:gd name="T28" fmla="*/ 2079418 w 21600"/>
              <a:gd name="T29" fmla="*/ 2012074 h 21600"/>
              <a:gd name="T30" fmla="*/ 833083 w 21600"/>
              <a:gd name="T31" fmla="*/ 1665056 h 21600"/>
              <a:gd name="T32" fmla="*/ 784814 w 21600"/>
              <a:gd name="T33" fmla="*/ 2012074 h 21600"/>
              <a:gd name="T34" fmla="*/ 1243469 w 21600"/>
              <a:gd name="T35" fmla="*/ 2057142 h 21600"/>
              <a:gd name="T36" fmla="*/ 1297284 w 21600"/>
              <a:gd name="T37" fmla="*/ 2942626 h 21600"/>
              <a:gd name="T38" fmla="*/ 1109540 w 21600"/>
              <a:gd name="T39" fmla="*/ 3099921 h 21600"/>
              <a:gd name="T40" fmla="*/ 53815 w 21600"/>
              <a:gd name="T41" fmla="*/ 3054853 h 21600"/>
              <a:gd name="T42" fmla="*/ 0 w 21600"/>
              <a:gd name="T43" fmla="*/ 2169368 h 21600"/>
              <a:gd name="T44" fmla="*/ 187529 w 21600"/>
              <a:gd name="T45" fmla="*/ 2012074 h 21600"/>
              <a:gd name="T46" fmla="*/ 507741 w 21600"/>
              <a:gd name="T47" fmla="*/ 1703379 h 21600"/>
              <a:gd name="T48" fmla="*/ 832667 w 21600"/>
              <a:gd name="T49" fmla="*/ 1434865 h 21600"/>
              <a:gd name="T50" fmla="*/ 2079017 w 21600"/>
              <a:gd name="T51" fmla="*/ 1083678 h 21600"/>
              <a:gd name="T52" fmla="*/ 1625091 w 21600"/>
              <a:gd name="T53" fmla="*/ 1040191 h 21600"/>
              <a:gd name="T54" fmla="*/ 1571276 w 21600"/>
              <a:gd name="T55" fmla="*/ 152982 h 21600"/>
              <a:gd name="T56" fmla="*/ 1754276 w 21600"/>
              <a:gd name="T57" fmla="*/ 0 h 21600"/>
              <a:gd name="T58" fmla="*/ 2809600 w 21600"/>
              <a:gd name="T59" fmla="*/ 45068 h 21600"/>
              <a:gd name="T60" fmla="*/ 2863830 w 21600"/>
              <a:gd name="T61" fmla="*/ 930552 h 21600"/>
              <a:gd name="T62" fmla="*/ 2680816 w 21600"/>
              <a:gd name="T63" fmla="*/ 1083678 h 21600"/>
              <a:gd name="T64" fmla="*/ 2356090 w 21600"/>
              <a:gd name="T65" fmla="*/ 1434865 h 21600"/>
              <a:gd name="T66" fmla="*/ 3831243 w 21600"/>
              <a:gd name="T67" fmla="*/ 1512506 h 21600"/>
              <a:gd name="T68" fmla="*/ 3927781 w 21600"/>
              <a:gd name="T69" fmla="*/ 2012074 h 21600"/>
              <a:gd name="T70" fmla="*/ 4253539 w 21600"/>
              <a:gd name="T71" fmla="*/ 2012074 h 216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1600" h="21600">
                <a:moveTo>
                  <a:pt x="20709" y="14020"/>
                </a:moveTo>
                <a:cubicBezTo>
                  <a:pt x="20951" y="14020"/>
                  <a:pt x="21162" y="14126"/>
                  <a:pt x="21336" y="14334"/>
                </a:cubicBezTo>
                <a:cubicBezTo>
                  <a:pt x="21512" y="14549"/>
                  <a:pt x="21600" y="14810"/>
                  <a:pt x="21600" y="15116"/>
                </a:cubicBezTo>
                <a:lnTo>
                  <a:pt x="21600" y="20504"/>
                </a:lnTo>
                <a:cubicBezTo>
                  <a:pt x="21600" y="20816"/>
                  <a:pt x="21512" y="21071"/>
                  <a:pt x="21336" y="21286"/>
                </a:cubicBezTo>
                <a:cubicBezTo>
                  <a:pt x="21162" y="21494"/>
                  <a:pt x="20951" y="21600"/>
                  <a:pt x="20709" y="21600"/>
                </a:cubicBezTo>
                <a:lnTo>
                  <a:pt x="16198" y="21600"/>
                </a:lnTo>
                <a:cubicBezTo>
                  <a:pt x="15940" y="21600"/>
                  <a:pt x="15730" y="21494"/>
                  <a:pt x="15564" y="21286"/>
                </a:cubicBezTo>
                <a:cubicBezTo>
                  <a:pt x="15400" y="21071"/>
                  <a:pt x="15316" y="20816"/>
                  <a:pt x="15316" y="20504"/>
                </a:cubicBezTo>
                <a:lnTo>
                  <a:pt x="15316" y="15116"/>
                </a:lnTo>
                <a:cubicBezTo>
                  <a:pt x="15316" y="14810"/>
                  <a:pt x="15400" y="14549"/>
                  <a:pt x="15571" y="14334"/>
                </a:cubicBezTo>
                <a:cubicBezTo>
                  <a:pt x="15737" y="14126"/>
                  <a:pt x="15945" y="14020"/>
                  <a:pt x="16198" y="14020"/>
                </a:cubicBezTo>
                <a:lnTo>
                  <a:pt x="17789" y="14020"/>
                </a:lnTo>
                <a:lnTo>
                  <a:pt x="17789" y="11869"/>
                </a:lnTo>
                <a:cubicBezTo>
                  <a:pt x="17789" y="11699"/>
                  <a:pt x="17708" y="11611"/>
                  <a:pt x="17544" y="11602"/>
                </a:cubicBezTo>
                <a:lnTo>
                  <a:pt x="11473" y="11602"/>
                </a:lnTo>
                <a:lnTo>
                  <a:pt x="11473" y="14020"/>
                </a:lnTo>
                <a:lnTo>
                  <a:pt x="13054" y="14020"/>
                </a:lnTo>
                <a:cubicBezTo>
                  <a:pt x="13297" y="14020"/>
                  <a:pt x="13507" y="14126"/>
                  <a:pt x="13681" y="14334"/>
                </a:cubicBezTo>
                <a:cubicBezTo>
                  <a:pt x="13857" y="14549"/>
                  <a:pt x="13945" y="14810"/>
                  <a:pt x="13945" y="15116"/>
                </a:cubicBezTo>
                <a:lnTo>
                  <a:pt x="13945" y="20504"/>
                </a:lnTo>
                <a:cubicBezTo>
                  <a:pt x="13945" y="20816"/>
                  <a:pt x="13857" y="21071"/>
                  <a:pt x="13681" y="21286"/>
                </a:cubicBezTo>
                <a:cubicBezTo>
                  <a:pt x="13507" y="21494"/>
                  <a:pt x="13297" y="21600"/>
                  <a:pt x="13054" y="21600"/>
                </a:cubicBezTo>
                <a:lnTo>
                  <a:pt x="8543" y="21600"/>
                </a:lnTo>
                <a:cubicBezTo>
                  <a:pt x="8298" y="21600"/>
                  <a:pt x="8090" y="21494"/>
                  <a:pt x="7914" y="21286"/>
                </a:cubicBezTo>
                <a:cubicBezTo>
                  <a:pt x="7740" y="21071"/>
                  <a:pt x="7652" y="20816"/>
                  <a:pt x="7652" y="20504"/>
                </a:cubicBezTo>
                <a:lnTo>
                  <a:pt x="7652" y="15116"/>
                </a:lnTo>
                <a:cubicBezTo>
                  <a:pt x="7652" y="14810"/>
                  <a:pt x="7740" y="14549"/>
                  <a:pt x="7914" y="14334"/>
                </a:cubicBezTo>
                <a:cubicBezTo>
                  <a:pt x="8090" y="14126"/>
                  <a:pt x="8298" y="14020"/>
                  <a:pt x="8543" y="14020"/>
                </a:cubicBezTo>
                <a:lnTo>
                  <a:pt x="10124" y="14020"/>
                </a:lnTo>
                <a:lnTo>
                  <a:pt x="10124" y="11602"/>
                </a:lnTo>
                <a:lnTo>
                  <a:pt x="4056" y="11602"/>
                </a:lnTo>
                <a:cubicBezTo>
                  <a:pt x="3902" y="11602"/>
                  <a:pt x="3821" y="11690"/>
                  <a:pt x="3821" y="11869"/>
                </a:cubicBezTo>
                <a:lnTo>
                  <a:pt x="3821" y="14020"/>
                </a:lnTo>
                <a:lnTo>
                  <a:pt x="5402" y="14020"/>
                </a:lnTo>
                <a:cubicBezTo>
                  <a:pt x="5662" y="14020"/>
                  <a:pt x="5875" y="14126"/>
                  <a:pt x="6054" y="14334"/>
                </a:cubicBezTo>
                <a:cubicBezTo>
                  <a:pt x="6230" y="14549"/>
                  <a:pt x="6316" y="14810"/>
                  <a:pt x="6316" y="15116"/>
                </a:cubicBezTo>
                <a:lnTo>
                  <a:pt x="6316" y="20504"/>
                </a:lnTo>
                <a:cubicBezTo>
                  <a:pt x="6316" y="20816"/>
                  <a:pt x="6230" y="21071"/>
                  <a:pt x="6054" y="21286"/>
                </a:cubicBezTo>
                <a:cubicBezTo>
                  <a:pt x="5877" y="21494"/>
                  <a:pt x="5664" y="21600"/>
                  <a:pt x="5402" y="21600"/>
                </a:cubicBezTo>
                <a:lnTo>
                  <a:pt x="913" y="21600"/>
                </a:lnTo>
                <a:cubicBezTo>
                  <a:pt x="658" y="21600"/>
                  <a:pt x="441" y="21494"/>
                  <a:pt x="262" y="21286"/>
                </a:cubicBezTo>
                <a:cubicBezTo>
                  <a:pt x="88" y="21071"/>
                  <a:pt x="0" y="20816"/>
                  <a:pt x="0" y="20504"/>
                </a:cubicBezTo>
                <a:lnTo>
                  <a:pt x="0" y="15116"/>
                </a:lnTo>
                <a:cubicBezTo>
                  <a:pt x="0" y="14810"/>
                  <a:pt x="88" y="14549"/>
                  <a:pt x="262" y="14334"/>
                </a:cubicBezTo>
                <a:cubicBezTo>
                  <a:pt x="438" y="14126"/>
                  <a:pt x="656" y="14020"/>
                  <a:pt x="913" y="14020"/>
                </a:cubicBezTo>
                <a:lnTo>
                  <a:pt x="2472" y="14020"/>
                </a:lnTo>
                <a:lnTo>
                  <a:pt x="2472" y="11869"/>
                </a:lnTo>
                <a:cubicBezTo>
                  <a:pt x="2472" y="11352"/>
                  <a:pt x="2629" y="10912"/>
                  <a:pt x="2942" y="10544"/>
                </a:cubicBezTo>
                <a:cubicBezTo>
                  <a:pt x="3253" y="10180"/>
                  <a:pt x="3623" y="9998"/>
                  <a:pt x="4054" y="9998"/>
                </a:cubicBezTo>
                <a:lnTo>
                  <a:pt x="10122" y="9998"/>
                </a:lnTo>
                <a:lnTo>
                  <a:pt x="10122" y="7551"/>
                </a:lnTo>
                <a:lnTo>
                  <a:pt x="8541" y="7551"/>
                </a:lnTo>
                <a:cubicBezTo>
                  <a:pt x="8296" y="7551"/>
                  <a:pt x="8088" y="7451"/>
                  <a:pt x="7912" y="7248"/>
                </a:cubicBezTo>
                <a:cubicBezTo>
                  <a:pt x="7738" y="7045"/>
                  <a:pt x="7650" y="6790"/>
                  <a:pt x="7650" y="6484"/>
                </a:cubicBezTo>
                <a:lnTo>
                  <a:pt x="7650" y="1066"/>
                </a:lnTo>
                <a:cubicBezTo>
                  <a:pt x="7650" y="776"/>
                  <a:pt x="7738" y="523"/>
                  <a:pt x="7912" y="314"/>
                </a:cubicBezTo>
                <a:cubicBezTo>
                  <a:pt x="8088" y="103"/>
                  <a:pt x="8296" y="0"/>
                  <a:pt x="8541" y="0"/>
                </a:cubicBezTo>
                <a:lnTo>
                  <a:pt x="13052" y="0"/>
                </a:lnTo>
                <a:cubicBezTo>
                  <a:pt x="13294" y="0"/>
                  <a:pt x="13505" y="103"/>
                  <a:pt x="13679" y="314"/>
                </a:cubicBezTo>
                <a:cubicBezTo>
                  <a:pt x="13855" y="523"/>
                  <a:pt x="13943" y="776"/>
                  <a:pt x="13943" y="1066"/>
                </a:cubicBezTo>
                <a:lnTo>
                  <a:pt x="13943" y="6484"/>
                </a:lnTo>
                <a:cubicBezTo>
                  <a:pt x="13943" y="6790"/>
                  <a:pt x="13855" y="7045"/>
                  <a:pt x="13679" y="7248"/>
                </a:cubicBezTo>
                <a:cubicBezTo>
                  <a:pt x="13505" y="7451"/>
                  <a:pt x="13294" y="7551"/>
                  <a:pt x="13052" y="7551"/>
                </a:cubicBezTo>
                <a:lnTo>
                  <a:pt x="11471" y="7551"/>
                </a:lnTo>
                <a:lnTo>
                  <a:pt x="11471" y="9998"/>
                </a:lnTo>
                <a:lnTo>
                  <a:pt x="17541" y="9998"/>
                </a:lnTo>
                <a:cubicBezTo>
                  <a:pt x="17970" y="9998"/>
                  <a:pt x="18339" y="10177"/>
                  <a:pt x="18653" y="10539"/>
                </a:cubicBezTo>
                <a:cubicBezTo>
                  <a:pt x="18966" y="10900"/>
                  <a:pt x="19123" y="11344"/>
                  <a:pt x="19123" y="11869"/>
                </a:cubicBezTo>
                <a:lnTo>
                  <a:pt x="19123" y="14020"/>
                </a:lnTo>
                <a:lnTo>
                  <a:pt x="20709" y="14020"/>
                </a:lnTo>
                <a:close/>
                <a:moveTo>
                  <a:pt x="20709" y="14020"/>
                </a:move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2545" name="AutoShape 28"/>
          <p:cNvSpPr>
            <a:spLocks/>
          </p:cNvSpPr>
          <p:nvPr/>
        </p:nvSpPr>
        <p:spPr bwMode="auto">
          <a:xfrm>
            <a:off x="4178300" y="3533775"/>
            <a:ext cx="309563" cy="309563"/>
          </a:xfrm>
          <a:custGeom>
            <a:avLst/>
            <a:gdLst>
              <a:gd name="T0" fmla="*/ 4386622 w 21600"/>
              <a:gd name="T1" fmla="*/ 3861841 h 21600"/>
              <a:gd name="T2" fmla="*/ 4436539 w 21600"/>
              <a:gd name="T3" fmla="*/ 3992273 h 21600"/>
              <a:gd name="T4" fmla="*/ 4386622 w 21600"/>
              <a:gd name="T5" fmla="*/ 4111814 h 21600"/>
              <a:gd name="T6" fmla="*/ 4261335 w 21600"/>
              <a:gd name="T7" fmla="*/ 4260103 h 21600"/>
              <a:gd name="T8" fmla="*/ 4112630 w 21600"/>
              <a:gd name="T9" fmla="*/ 4384989 h 21600"/>
              <a:gd name="T10" fmla="*/ 3994323 w 21600"/>
              <a:gd name="T11" fmla="*/ 4436539 h 21600"/>
              <a:gd name="T12" fmla="*/ 3863690 w 21600"/>
              <a:gd name="T13" fmla="*/ 4383756 h 21600"/>
              <a:gd name="T14" fmla="*/ 2866697 w 21600"/>
              <a:gd name="T15" fmla="*/ 3389643 h 21600"/>
              <a:gd name="T16" fmla="*/ 2380525 w 21600"/>
              <a:gd name="T17" fmla="*/ 3615782 h 21600"/>
              <a:gd name="T18" fmla="*/ 1849997 w 21600"/>
              <a:gd name="T19" fmla="*/ 3695265 h 21600"/>
              <a:gd name="T20" fmla="*/ 1133373 w 21600"/>
              <a:gd name="T21" fmla="*/ 3551490 h 21600"/>
              <a:gd name="T22" fmla="*/ 543269 w 21600"/>
              <a:gd name="T23" fmla="*/ 3153644 h 21600"/>
              <a:gd name="T24" fmla="*/ 143975 w 21600"/>
              <a:gd name="T25" fmla="*/ 2564772 h 21600"/>
              <a:gd name="T26" fmla="*/ 0 w 21600"/>
              <a:gd name="T27" fmla="*/ 1848564 h 21600"/>
              <a:gd name="T28" fmla="*/ 143975 w 21600"/>
              <a:gd name="T29" fmla="*/ 1132757 h 21600"/>
              <a:gd name="T30" fmla="*/ 543269 w 21600"/>
              <a:gd name="T31" fmla="*/ 543469 h 21600"/>
              <a:gd name="T32" fmla="*/ 1132141 w 21600"/>
              <a:gd name="T33" fmla="*/ 145624 h 21600"/>
              <a:gd name="T34" fmla="*/ 1849997 w 21600"/>
              <a:gd name="T35" fmla="*/ 0 h 21600"/>
              <a:gd name="T36" fmla="*/ 2564973 w 21600"/>
              <a:gd name="T37" fmla="*/ 145624 h 21600"/>
              <a:gd name="T38" fmla="*/ 3154662 w 21600"/>
              <a:gd name="T39" fmla="*/ 543469 h 21600"/>
              <a:gd name="T40" fmla="*/ 3553339 w 21600"/>
              <a:gd name="T41" fmla="*/ 1132757 h 21600"/>
              <a:gd name="T42" fmla="*/ 3697730 w 21600"/>
              <a:gd name="T43" fmla="*/ 1848564 h 21600"/>
              <a:gd name="T44" fmla="*/ 3618247 w 21600"/>
              <a:gd name="T45" fmla="*/ 2380324 h 21600"/>
              <a:gd name="T46" fmla="*/ 3391893 w 21600"/>
              <a:gd name="T47" fmla="*/ 2864647 h 21600"/>
              <a:gd name="T48" fmla="*/ 4386622 w 21600"/>
              <a:gd name="T49" fmla="*/ 3861841 h 21600"/>
              <a:gd name="T50" fmla="*/ 738809 w 21600"/>
              <a:gd name="T51" fmla="*/ 1848564 h 21600"/>
              <a:gd name="T52" fmla="*/ 827536 w 21600"/>
              <a:gd name="T53" fmla="*/ 2283586 h 21600"/>
              <a:gd name="T54" fmla="*/ 1066617 w 21600"/>
              <a:gd name="T55" fmla="*/ 2633378 h 21600"/>
              <a:gd name="T56" fmla="*/ 1418873 w 21600"/>
              <a:gd name="T57" fmla="*/ 2869377 h 21600"/>
              <a:gd name="T58" fmla="*/ 1849381 w 21600"/>
              <a:gd name="T59" fmla="*/ 2956456 h 21600"/>
              <a:gd name="T60" fmla="*/ 2278240 w 21600"/>
              <a:gd name="T61" fmla="*/ 2869377 h 21600"/>
              <a:gd name="T62" fmla="*/ 2629465 w 21600"/>
              <a:gd name="T63" fmla="*/ 2633378 h 21600"/>
              <a:gd name="T64" fmla="*/ 2868545 w 21600"/>
              <a:gd name="T65" fmla="*/ 2283586 h 21600"/>
              <a:gd name="T66" fmla="*/ 2957287 w 21600"/>
              <a:gd name="T67" fmla="*/ 1848564 h 21600"/>
              <a:gd name="T68" fmla="*/ 2868545 w 21600"/>
              <a:gd name="T69" fmla="*/ 1419891 h 21600"/>
              <a:gd name="T70" fmla="*/ 2629465 w 21600"/>
              <a:gd name="T71" fmla="*/ 1066617 h 21600"/>
              <a:gd name="T72" fmla="*/ 2278240 w 21600"/>
              <a:gd name="T73" fmla="*/ 828153 h 21600"/>
              <a:gd name="T74" fmla="*/ 1849381 w 21600"/>
              <a:gd name="T75" fmla="*/ 740658 h 21600"/>
              <a:gd name="T76" fmla="*/ 1418873 w 21600"/>
              <a:gd name="T77" fmla="*/ 828153 h 21600"/>
              <a:gd name="T78" fmla="*/ 1066617 w 21600"/>
              <a:gd name="T79" fmla="*/ 1066617 h 21600"/>
              <a:gd name="T80" fmla="*/ 827536 w 21600"/>
              <a:gd name="T81" fmla="*/ 1419891 h 21600"/>
              <a:gd name="T82" fmla="*/ 738809 w 21600"/>
              <a:gd name="T83" fmla="*/ 1848564 h 21600"/>
              <a:gd name="T84" fmla="*/ 1849997 w 21600"/>
              <a:gd name="T85" fmla="*/ 1148364 h 21600"/>
              <a:gd name="T86" fmla="*/ 1945704 w 21600"/>
              <a:gd name="T87" fmla="*/ 1188421 h 21600"/>
              <a:gd name="T88" fmla="*/ 1985761 w 21600"/>
              <a:gd name="T89" fmla="*/ 1289889 h 21600"/>
              <a:gd name="T90" fmla="*/ 1945704 w 21600"/>
              <a:gd name="T91" fmla="*/ 1385595 h 21600"/>
              <a:gd name="T92" fmla="*/ 1849997 w 21600"/>
              <a:gd name="T93" fmla="*/ 1426269 h 21600"/>
              <a:gd name="T94" fmla="*/ 1551140 w 21600"/>
              <a:gd name="T95" fmla="*/ 1548059 h 21600"/>
              <a:gd name="T96" fmla="*/ 1427501 w 21600"/>
              <a:gd name="T97" fmla="*/ 1847948 h 21600"/>
              <a:gd name="T98" fmla="*/ 1387444 w 21600"/>
              <a:gd name="T99" fmla="*/ 1944271 h 21600"/>
              <a:gd name="T100" fmla="*/ 1291738 w 21600"/>
              <a:gd name="T101" fmla="*/ 1983711 h 21600"/>
              <a:gd name="T102" fmla="*/ 1188421 w 21600"/>
              <a:gd name="T103" fmla="*/ 1944271 h 21600"/>
              <a:gd name="T104" fmla="*/ 1150213 w 21600"/>
              <a:gd name="T105" fmla="*/ 1847948 h 21600"/>
              <a:gd name="T106" fmla="*/ 1204229 w 21600"/>
              <a:gd name="T107" fmla="*/ 1578671 h 21600"/>
              <a:gd name="T108" fmla="*/ 1354997 w 21600"/>
              <a:gd name="T109" fmla="*/ 1353765 h 21600"/>
              <a:gd name="T110" fmla="*/ 1576822 w 21600"/>
              <a:gd name="T111" fmla="*/ 1202996 h 21600"/>
              <a:gd name="T112" fmla="*/ 1849997 w 21600"/>
              <a:gd name="T113" fmla="*/ 1148364 h 2160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1600" h="21600">
                <a:moveTo>
                  <a:pt x="21357" y="18802"/>
                </a:moveTo>
                <a:cubicBezTo>
                  <a:pt x="21518" y="18965"/>
                  <a:pt x="21600" y="19177"/>
                  <a:pt x="21600" y="19437"/>
                </a:cubicBezTo>
                <a:cubicBezTo>
                  <a:pt x="21600" y="19581"/>
                  <a:pt x="21518" y="19776"/>
                  <a:pt x="21357" y="20019"/>
                </a:cubicBezTo>
                <a:cubicBezTo>
                  <a:pt x="21193" y="20261"/>
                  <a:pt x="20990" y="20504"/>
                  <a:pt x="20747" y="20741"/>
                </a:cubicBezTo>
                <a:cubicBezTo>
                  <a:pt x="20504" y="20979"/>
                  <a:pt x="20261" y="21185"/>
                  <a:pt x="20023" y="21349"/>
                </a:cubicBezTo>
                <a:cubicBezTo>
                  <a:pt x="19783" y="21518"/>
                  <a:pt x="19594" y="21600"/>
                  <a:pt x="19447" y="21600"/>
                </a:cubicBezTo>
                <a:cubicBezTo>
                  <a:pt x="19190" y="21600"/>
                  <a:pt x="18975" y="21515"/>
                  <a:pt x="18811" y="21343"/>
                </a:cubicBezTo>
                <a:lnTo>
                  <a:pt x="13957" y="16503"/>
                </a:lnTo>
                <a:cubicBezTo>
                  <a:pt x="13217" y="16980"/>
                  <a:pt x="12429" y="17350"/>
                  <a:pt x="11590" y="17604"/>
                </a:cubicBezTo>
                <a:cubicBezTo>
                  <a:pt x="10751" y="17864"/>
                  <a:pt x="9892" y="17991"/>
                  <a:pt x="9007" y="17991"/>
                </a:cubicBezTo>
                <a:cubicBezTo>
                  <a:pt x="7770" y="17991"/>
                  <a:pt x="6609" y="17760"/>
                  <a:pt x="5518" y="17291"/>
                </a:cubicBezTo>
                <a:cubicBezTo>
                  <a:pt x="4427" y="16822"/>
                  <a:pt x="3470" y="16175"/>
                  <a:pt x="2645" y="15354"/>
                </a:cubicBezTo>
                <a:cubicBezTo>
                  <a:pt x="1817" y="14535"/>
                  <a:pt x="1173" y="13580"/>
                  <a:pt x="701" y="12487"/>
                </a:cubicBezTo>
                <a:cubicBezTo>
                  <a:pt x="232" y="11400"/>
                  <a:pt x="0" y="10237"/>
                  <a:pt x="0" y="9000"/>
                </a:cubicBezTo>
                <a:cubicBezTo>
                  <a:pt x="0" y="7769"/>
                  <a:pt x="232" y="6602"/>
                  <a:pt x="701" y="5515"/>
                </a:cubicBezTo>
                <a:cubicBezTo>
                  <a:pt x="1170" y="4422"/>
                  <a:pt x="1817" y="3468"/>
                  <a:pt x="2645" y="2646"/>
                </a:cubicBezTo>
                <a:cubicBezTo>
                  <a:pt x="3470" y="1827"/>
                  <a:pt x="4425" y="1180"/>
                  <a:pt x="5512" y="709"/>
                </a:cubicBezTo>
                <a:cubicBezTo>
                  <a:pt x="6600" y="237"/>
                  <a:pt x="7764" y="0"/>
                  <a:pt x="9007" y="0"/>
                </a:cubicBezTo>
                <a:cubicBezTo>
                  <a:pt x="10245" y="0"/>
                  <a:pt x="11403" y="237"/>
                  <a:pt x="12488" y="709"/>
                </a:cubicBezTo>
                <a:cubicBezTo>
                  <a:pt x="13573" y="1180"/>
                  <a:pt x="14531" y="1827"/>
                  <a:pt x="15359" y="2646"/>
                </a:cubicBezTo>
                <a:cubicBezTo>
                  <a:pt x="16184" y="3468"/>
                  <a:pt x="16831" y="4422"/>
                  <a:pt x="17300" y="5515"/>
                </a:cubicBezTo>
                <a:cubicBezTo>
                  <a:pt x="17769" y="6602"/>
                  <a:pt x="18003" y="7769"/>
                  <a:pt x="18003" y="9000"/>
                </a:cubicBezTo>
                <a:cubicBezTo>
                  <a:pt x="18003" y="9887"/>
                  <a:pt x="17873" y="10748"/>
                  <a:pt x="17616" y="11589"/>
                </a:cubicBezTo>
                <a:cubicBezTo>
                  <a:pt x="17359" y="12434"/>
                  <a:pt x="16992" y="13219"/>
                  <a:pt x="16514" y="13947"/>
                </a:cubicBezTo>
                <a:lnTo>
                  <a:pt x="21357" y="18802"/>
                </a:lnTo>
                <a:close/>
                <a:moveTo>
                  <a:pt x="3597" y="9000"/>
                </a:moveTo>
                <a:cubicBezTo>
                  <a:pt x="3597" y="9759"/>
                  <a:pt x="3741" y="10465"/>
                  <a:pt x="4029" y="11118"/>
                </a:cubicBezTo>
                <a:cubicBezTo>
                  <a:pt x="4317" y="11770"/>
                  <a:pt x="4707" y="12338"/>
                  <a:pt x="5193" y="12821"/>
                </a:cubicBezTo>
                <a:cubicBezTo>
                  <a:pt x="5679" y="13301"/>
                  <a:pt x="6253" y="13685"/>
                  <a:pt x="6908" y="13970"/>
                </a:cubicBezTo>
                <a:cubicBezTo>
                  <a:pt x="7566" y="14252"/>
                  <a:pt x="8264" y="14394"/>
                  <a:pt x="9004" y="14394"/>
                </a:cubicBezTo>
                <a:cubicBezTo>
                  <a:pt x="9745" y="14394"/>
                  <a:pt x="10440" y="14252"/>
                  <a:pt x="11092" y="13970"/>
                </a:cubicBezTo>
                <a:cubicBezTo>
                  <a:pt x="11745" y="13685"/>
                  <a:pt x="12319" y="13301"/>
                  <a:pt x="12802" y="12821"/>
                </a:cubicBezTo>
                <a:cubicBezTo>
                  <a:pt x="13291" y="12338"/>
                  <a:pt x="13678" y="11770"/>
                  <a:pt x="13966" y="11118"/>
                </a:cubicBezTo>
                <a:cubicBezTo>
                  <a:pt x="14254" y="10465"/>
                  <a:pt x="14398" y="9759"/>
                  <a:pt x="14398" y="9000"/>
                </a:cubicBezTo>
                <a:cubicBezTo>
                  <a:pt x="14398" y="8260"/>
                  <a:pt x="14254" y="7565"/>
                  <a:pt x="13966" y="6913"/>
                </a:cubicBezTo>
                <a:cubicBezTo>
                  <a:pt x="13675" y="6258"/>
                  <a:pt x="13291" y="5684"/>
                  <a:pt x="12802" y="5193"/>
                </a:cubicBezTo>
                <a:cubicBezTo>
                  <a:pt x="12316" y="4704"/>
                  <a:pt x="11745" y="4317"/>
                  <a:pt x="11092" y="4032"/>
                </a:cubicBezTo>
                <a:cubicBezTo>
                  <a:pt x="10440" y="3750"/>
                  <a:pt x="9742" y="3606"/>
                  <a:pt x="9004" y="3606"/>
                </a:cubicBezTo>
                <a:cubicBezTo>
                  <a:pt x="8267" y="3606"/>
                  <a:pt x="7566" y="3750"/>
                  <a:pt x="6908" y="4032"/>
                </a:cubicBezTo>
                <a:cubicBezTo>
                  <a:pt x="6253" y="4317"/>
                  <a:pt x="5676" y="4704"/>
                  <a:pt x="5193" y="5193"/>
                </a:cubicBezTo>
                <a:cubicBezTo>
                  <a:pt x="4707" y="5684"/>
                  <a:pt x="4317" y="6258"/>
                  <a:pt x="4029" y="6913"/>
                </a:cubicBezTo>
                <a:cubicBezTo>
                  <a:pt x="3741" y="7565"/>
                  <a:pt x="3597" y="8257"/>
                  <a:pt x="3597" y="9000"/>
                </a:cubicBezTo>
                <a:moveTo>
                  <a:pt x="9007" y="5591"/>
                </a:moveTo>
                <a:cubicBezTo>
                  <a:pt x="9185" y="5591"/>
                  <a:pt x="9344" y="5656"/>
                  <a:pt x="9473" y="5786"/>
                </a:cubicBezTo>
                <a:cubicBezTo>
                  <a:pt x="9603" y="5919"/>
                  <a:pt x="9668" y="6082"/>
                  <a:pt x="9668" y="6280"/>
                </a:cubicBezTo>
                <a:cubicBezTo>
                  <a:pt x="9668" y="6461"/>
                  <a:pt x="9603" y="6616"/>
                  <a:pt x="9473" y="6746"/>
                </a:cubicBezTo>
                <a:cubicBezTo>
                  <a:pt x="9344" y="6879"/>
                  <a:pt x="9185" y="6944"/>
                  <a:pt x="9007" y="6944"/>
                </a:cubicBezTo>
                <a:cubicBezTo>
                  <a:pt x="8439" y="6944"/>
                  <a:pt x="7953" y="7144"/>
                  <a:pt x="7552" y="7537"/>
                </a:cubicBezTo>
                <a:cubicBezTo>
                  <a:pt x="7151" y="7935"/>
                  <a:pt x="6950" y="8423"/>
                  <a:pt x="6950" y="8997"/>
                </a:cubicBezTo>
                <a:cubicBezTo>
                  <a:pt x="6950" y="9180"/>
                  <a:pt x="6885" y="9333"/>
                  <a:pt x="6755" y="9466"/>
                </a:cubicBezTo>
                <a:cubicBezTo>
                  <a:pt x="6623" y="9596"/>
                  <a:pt x="6467" y="9658"/>
                  <a:pt x="6289" y="9658"/>
                </a:cubicBezTo>
                <a:cubicBezTo>
                  <a:pt x="6080" y="9658"/>
                  <a:pt x="5914" y="9596"/>
                  <a:pt x="5786" y="9466"/>
                </a:cubicBezTo>
                <a:cubicBezTo>
                  <a:pt x="5659" y="9333"/>
                  <a:pt x="5600" y="9180"/>
                  <a:pt x="5600" y="8997"/>
                </a:cubicBezTo>
                <a:cubicBezTo>
                  <a:pt x="5600" y="8539"/>
                  <a:pt x="5685" y="8104"/>
                  <a:pt x="5863" y="7686"/>
                </a:cubicBezTo>
                <a:cubicBezTo>
                  <a:pt x="6038" y="7271"/>
                  <a:pt x="6281" y="6907"/>
                  <a:pt x="6597" y="6591"/>
                </a:cubicBezTo>
                <a:cubicBezTo>
                  <a:pt x="6905" y="6277"/>
                  <a:pt x="7264" y="6029"/>
                  <a:pt x="7677" y="5857"/>
                </a:cubicBezTo>
                <a:cubicBezTo>
                  <a:pt x="8086" y="5681"/>
                  <a:pt x="8530" y="5591"/>
                  <a:pt x="9007" y="559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2546" name="AutoShape 29"/>
          <p:cNvSpPr>
            <a:spLocks/>
          </p:cNvSpPr>
          <p:nvPr/>
        </p:nvSpPr>
        <p:spPr bwMode="auto">
          <a:xfrm>
            <a:off x="7273925" y="2395538"/>
            <a:ext cx="309563" cy="258762"/>
          </a:xfrm>
          <a:custGeom>
            <a:avLst/>
            <a:gdLst>
              <a:gd name="T0" fmla="*/ 4436539 w 21600"/>
              <a:gd name="T1" fmla="*/ 1350361 h 21579"/>
              <a:gd name="T2" fmla="*/ 4358074 w 21600"/>
              <a:gd name="T3" fmla="*/ 1538158 h 21579"/>
              <a:gd name="T4" fmla="*/ 4161931 w 21600"/>
              <a:gd name="T5" fmla="*/ 1643263 h 21579"/>
              <a:gd name="T6" fmla="*/ 4161931 w 21600"/>
              <a:gd name="T7" fmla="*/ 2388551 h 21579"/>
              <a:gd name="T8" fmla="*/ 4052452 w 21600"/>
              <a:gd name="T9" fmla="*/ 2606686 h 21579"/>
              <a:gd name="T10" fmla="*/ 3791387 w 21600"/>
              <a:gd name="T11" fmla="*/ 2697413 h 21579"/>
              <a:gd name="T12" fmla="*/ 3396623 w 21600"/>
              <a:gd name="T13" fmla="*/ 2430677 h 21579"/>
              <a:gd name="T14" fmla="*/ 2899358 w 21600"/>
              <a:gd name="T15" fmla="*/ 2193571 h 21579"/>
              <a:gd name="T16" fmla="*/ 2351776 w 21600"/>
              <a:gd name="T17" fmla="*/ 2008652 h 21579"/>
              <a:gd name="T18" fmla="*/ 1805225 w 21600"/>
              <a:gd name="T19" fmla="*/ 1907853 h 21579"/>
              <a:gd name="T20" fmla="*/ 1636800 w 21600"/>
              <a:gd name="T21" fmla="*/ 1988519 h 21579"/>
              <a:gd name="T22" fmla="*/ 1547657 w 21600"/>
              <a:gd name="T23" fmla="*/ 2114620 h 21579"/>
              <a:gd name="T24" fmla="*/ 1542727 w 21600"/>
              <a:gd name="T25" fmla="*/ 2257269 h 21579"/>
              <a:gd name="T26" fmla="*/ 1632271 w 21600"/>
              <a:gd name="T27" fmla="*/ 2388551 h 21579"/>
              <a:gd name="T28" fmla="*/ 1576822 w 21600"/>
              <a:gd name="T29" fmla="*/ 2541261 h 21579"/>
              <a:gd name="T30" fmla="*/ 1626109 w 21600"/>
              <a:gd name="T31" fmla="*/ 2675421 h 21579"/>
              <a:gd name="T32" fmla="*/ 1745448 w 21600"/>
              <a:gd name="T33" fmla="*/ 2799508 h 21579"/>
              <a:gd name="T34" fmla="*/ 1904214 w 21600"/>
              <a:gd name="T35" fmla="*/ 2917707 h 21579"/>
              <a:gd name="T36" fmla="*/ 1736820 w 21600"/>
              <a:gd name="T37" fmla="*/ 3050283 h 21579"/>
              <a:gd name="T38" fmla="*/ 1481316 w 21600"/>
              <a:gd name="T39" fmla="*/ 3101762 h 21579"/>
              <a:gd name="T40" fmla="*/ 1215321 w 21600"/>
              <a:gd name="T41" fmla="*/ 3080622 h 21579"/>
              <a:gd name="T42" fmla="*/ 1011167 w 21600"/>
              <a:gd name="T43" fmla="*/ 2992485 h 21579"/>
              <a:gd name="T44" fmla="*/ 914630 w 21600"/>
              <a:gd name="T45" fmla="*/ 2740126 h 21579"/>
              <a:gd name="T46" fmla="*/ 828153 w 21600"/>
              <a:gd name="T47" fmla="*/ 2476700 h 21579"/>
              <a:gd name="T48" fmla="*/ 794473 w 21600"/>
              <a:gd name="T49" fmla="*/ 2197301 h 21579"/>
              <a:gd name="T50" fmla="*/ 852387 w 21600"/>
              <a:gd name="T51" fmla="*/ 1891460 h 21579"/>
              <a:gd name="T52" fmla="*/ 370530 w 21600"/>
              <a:gd name="T53" fmla="*/ 1891460 h 21579"/>
              <a:gd name="T54" fmla="*/ 109680 w 21600"/>
              <a:gd name="T55" fmla="*/ 1800722 h 21579"/>
              <a:gd name="T56" fmla="*/ 0 w 21600"/>
              <a:gd name="T57" fmla="*/ 1580428 h 21579"/>
              <a:gd name="T58" fmla="*/ 0 w 21600"/>
              <a:gd name="T59" fmla="*/ 1117848 h 21579"/>
              <a:gd name="T60" fmla="*/ 108032 w 21600"/>
              <a:gd name="T61" fmla="*/ 897987 h 21579"/>
              <a:gd name="T62" fmla="*/ 370530 w 21600"/>
              <a:gd name="T63" fmla="*/ 805965 h 21579"/>
              <a:gd name="T64" fmla="*/ 1571892 w 21600"/>
              <a:gd name="T65" fmla="*/ 805965 h 21579"/>
              <a:gd name="T66" fmla="*/ 2161782 w 21600"/>
              <a:gd name="T67" fmla="*/ 738525 h 21579"/>
              <a:gd name="T68" fmla="*/ 2775103 w 21600"/>
              <a:gd name="T69" fmla="*/ 557060 h 21579"/>
              <a:gd name="T70" fmla="*/ 3342392 w 21600"/>
              <a:gd name="T71" fmla="*/ 297938 h 21579"/>
              <a:gd name="T72" fmla="*/ 3791387 w 21600"/>
              <a:gd name="T73" fmla="*/ 0 h 21579"/>
              <a:gd name="T74" fmla="*/ 4052452 w 21600"/>
              <a:gd name="T75" fmla="*/ 91170 h 21579"/>
              <a:gd name="T76" fmla="*/ 4161931 w 21600"/>
              <a:gd name="T77" fmla="*/ 311452 h 21579"/>
              <a:gd name="T78" fmla="*/ 4161931 w 21600"/>
              <a:gd name="T79" fmla="*/ 1054582 h 21579"/>
              <a:gd name="T80" fmla="*/ 4358074 w 21600"/>
              <a:gd name="T81" fmla="*/ 1160550 h 21579"/>
              <a:gd name="T82" fmla="*/ 4436539 w 21600"/>
              <a:gd name="T83" fmla="*/ 1350361 h 21579"/>
              <a:gd name="T84" fmla="*/ 3791387 w 21600"/>
              <a:gd name="T85" fmla="*/ 410525 h 21579"/>
              <a:gd name="T86" fmla="*/ 3391693 w 21600"/>
              <a:gd name="T87" fmla="*/ 640172 h 21579"/>
              <a:gd name="T88" fmla="*/ 2933052 w 21600"/>
              <a:gd name="T89" fmla="*/ 838893 h 21579"/>
              <a:gd name="T90" fmla="*/ 2439686 w 21600"/>
              <a:gd name="T91" fmla="*/ 995476 h 21579"/>
              <a:gd name="T92" fmla="*/ 1942422 w 21600"/>
              <a:gd name="T93" fmla="*/ 1093398 h 21579"/>
              <a:gd name="T94" fmla="*/ 1942422 w 21600"/>
              <a:gd name="T95" fmla="*/ 1606605 h 21579"/>
              <a:gd name="T96" fmla="*/ 2439686 w 21600"/>
              <a:gd name="T97" fmla="*/ 1705678 h 21579"/>
              <a:gd name="T98" fmla="*/ 2933052 w 21600"/>
              <a:gd name="T99" fmla="*/ 1863125 h 21579"/>
              <a:gd name="T100" fmla="*/ 3394158 w 21600"/>
              <a:gd name="T101" fmla="*/ 2063141 h 21579"/>
              <a:gd name="T102" fmla="*/ 3791387 w 21600"/>
              <a:gd name="T103" fmla="*/ 2289334 h 21579"/>
              <a:gd name="T104" fmla="*/ 3791387 w 21600"/>
              <a:gd name="T105" fmla="*/ 410525 h 21579"/>
              <a:gd name="T106" fmla="*/ 3791387 w 21600"/>
              <a:gd name="T107" fmla="*/ 410525 h 2157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1600" h="21579">
                <a:moveTo>
                  <a:pt x="21600" y="9391"/>
                </a:moveTo>
                <a:cubicBezTo>
                  <a:pt x="21600" y="9887"/>
                  <a:pt x="21473" y="10321"/>
                  <a:pt x="21218" y="10697"/>
                </a:cubicBezTo>
                <a:cubicBezTo>
                  <a:pt x="20963" y="11073"/>
                  <a:pt x="20648" y="11313"/>
                  <a:pt x="20263" y="11428"/>
                </a:cubicBezTo>
                <a:lnTo>
                  <a:pt x="20263" y="16611"/>
                </a:lnTo>
                <a:cubicBezTo>
                  <a:pt x="20263" y="17201"/>
                  <a:pt x="20087" y="17708"/>
                  <a:pt x="19730" y="18128"/>
                </a:cubicBezTo>
                <a:cubicBezTo>
                  <a:pt x="19375" y="18551"/>
                  <a:pt x="18951" y="18759"/>
                  <a:pt x="18459" y="18759"/>
                </a:cubicBezTo>
                <a:cubicBezTo>
                  <a:pt x="17928" y="18122"/>
                  <a:pt x="17286" y="17506"/>
                  <a:pt x="16537" y="16904"/>
                </a:cubicBezTo>
                <a:cubicBezTo>
                  <a:pt x="15786" y="16305"/>
                  <a:pt x="14980" y="15757"/>
                  <a:pt x="14116" y="15255"/>
                </a:cubicBezTo>
                <a:cubicBezTo>
                  <a:pt x="13254" y="14756"/>
                  <a:pt x="12363" y="14325"/>
                  <a:pt x="11450" y="13969"/>
                </a:cubicBezTo>
                <a:cubicBezTo>
                  <a:pt x="10537" y="13614"/>
                  <a:pt x="9648" y="13380"/>
                  <a:pt x="8789" y="13268"/>
                </a:cubicBezTo>
                <a:cubicBezTo>
                  <a:pt x="8453" y="13379"/>
                  <a:pt x="8179" y="13564"/>
                  <a:pt x="7969" y="13829"/>
                </a:cubicBezTo>
                <a:cubicBezTo>
                  <a:pt x="7758" y="14093"/>
                  <a:pt x="7614" y="14386"/>
                  <a:pt x="7535" y="14706"/>
                </a:cubicBezTo>
                <a:cubicBezTo>
                  <a:pt x="7457" y="15029"/>
                  <a:pt x="7450" y="15361"/>
                  <a:pt x="7511" y="15698"/>
                </a:cubicBezTo>
                <a:cubicBezTo>
                  <a:pt x="7575" y="16036"/>
                  <a:pt x="7719" y="16341"/>
                  <a:pt x="7947" y="16611"/>
                </a:cubicBezTo>
                <a:cubicBezTo>
                  <a:pt x="7751" y="16992"/>
                  <a:pt x="7660" y="17347"/>
                  <a:pt x="7677" y="17673"/>
                </a:cubicBezTo>
                <a:cubicBezTo>
                  <a:pt x="7692" y="17993"/>
                  <a:pt x="7773" y="18307"/>
                  <a:pt x="7917" y="18606"/>
                </a:cubicBezTo>
                <a:cubicBezTo>
                  <a:pt x="8059" y="18909"/>
                  <a:pt x="8255" y="19193"/>
                  <a:pt x="8498" y="19469"/>
                </a:cubicBezTo>
                <a:cubicBezTo>
                  <a:pt x="8737" y="19745"/>
                  <a:pt x="8997" y="20021"/>
                  <a:pt x="9271" y="20291"/>
                </a:cubicBezTo>
                <a:cubicBezTo>
                  <a:pt x="9114" y="20696"/>
                  <a:pt x="8843" y="21001"/>
                  <a:pt x="8456" y="21213"/>
                </a:cubicBezTo>
                <a:cubicBezTo>
                  <a:pt x="8069" y="21424"/>
                  <a:pt x="7655" y="21541"/>
                  <a:pt x="7212" y="21571"/>
                </a:cubicBezTo>
                <a:cubicBezTo>
                  <a:pt x="6772" y="21600"/>
                  <a:pt x="6341" y="21550"/>
                  <a:pt x="5917" y="21424"/>
                </a:cubicBezTo>
                <a:cubicBezTo>
                  <a:pt x="5496" y="21295"/>
                  <a:pt x="5163" y="21092"/>
                  <a:pt x="4923" y="20811"/>
                </a:cubicBezTo>
                <a:cubicBezTo>
                  <a:pt x="4781" y="20241"/>
                  <a:pt x="4625" y="19657"/>
                  <a:pt x="4453" y="19056"/>
                </a:cubicBezTo>
                <a:cubicBezTo>
                  <a:pt x="4282" y="18454"/>
                  <a:pt x="4140" y="17843"/>
                  <a:pt x="4032" y="17224"/>
                </a:cubicBezTo>
                <a:cubicBezTo>
                  <a:pt x="3922" y="16599"/>
                  <a:pt x="3868" y="15953"/>
                  <a:pt x="3868" y="15281"/>
                </a:cubicBezTo>
                <a:cubicBezTo>
                  <a:pt x="3868" y="14615"/>
                  <a:pt x="3961" y="13905"/>
                  <a:pt x="4150" y="13154"/>
                </a:cubicBezTo>
                <a:lnTo>
                  <a:pt x="1804" y="13154"/>
                </a:lnTo>
                <a:cubicBezTo>
                  <a:pt x="1312" y="13154"/>
                  <a:pt x="889" y="12945"/>
                  <a:pt x="534" y="12523"/>
                </a:cubicBezTo>
                <a:cubicBezTo>
                  <a:pt x="176" y="12100"/>
                  <a:pt x="0" y="11592"/>
                  <a:pt x="0" y="10991"/>
                </a:cubicBezTo>
                <a:lnTo>
                  <a:pt x="0" y="7774"/>
                </a:lnTo>
                <a:cubicBezTo>
                  <a:pt x="0" y="7184"/>
                  <a:pt x="176" y="6677"/>
                  <a:pt x="526" y="6245"/>
                </a:cubicBezTo>
                <a:cubicBezTo>
                  <a:pt x="879" y="5820"/>
                  <a:pt x="1305" y="5605"/>
                  <a:pt x="1804" y="5605"/>
                </a:cubicBezTo>
                <a:lnTo>
                  <a:pt x="7653" y="5605"/>
                </a:lnTo>
                <a:cubicBezTo>
                  <a:pt x="8551" y="5605"/>
                  <a:pt x="9509" y="5450"/>
                  <a:pt x="10525" y="5136"/>
                </a:cubicBezTo>
                <a:cubicBezTo>
                  <a:pt x="11541" y="4822"/>
                  <a:pt x="12537" y="4399"/>
                  <a:pt x="13511" y="3874"/>
                </a:cubicBezTo>
                <a:cubicBezTo>
                  <a:pt x="14488" y="3343"/>
                  <a:pt x="15409" y="2744"/>
                  <a:pt x="16273" y="2072"/>
                </a:cubicBezTo>
                <a:cubicBezTo>
                  <a:pt x="17135" y="1406"/>
                  <a:pt x="17864" y="713"/>
                  <a:pt x="18459" y="0"/>
                </a:cubicBezTo>
                <a:cubicBezTo>
                  <a:pt x="18951" y="0"/>
                  <a:pt x="19375" y="214"/>
                  <a:pt x="19730" y="634"/>
                </a:cubicBezTo>
                <a:cubicBezTo>
                  <a:pt x="20087" y="1057"/>
                  <a:pt x="20263" y="1567"/>
                  <a:pt x="20263" y="2166"/>
                </a:cubicBezTo>
                <a:lnTo>
                  <a:pt x="20263" y="7334"/>
                </a:lnTo>
                <a:cubicBezTo>
                  <a:pt x="20648" y="7446"/>
                  <a:pt x="20963" y="7692"/>
                  <a:pt x="21218" y="8071"/>
                </a:cubicBezTo>
                <a:cubicBezTo>
                  <a:pt x="21473" y="8455"/>
                  <a:pt x="21600" y="8895"/>
                  <a:pt x="21600" y="9391"/>
                </a:cubicBezTo>
                <a:moveTo>
                  <a:pt x="18459" y="2855"/>
                </a:moveTo>
                <a:cubicBezTo>
                  <a:pt x="17864" y="3407"/>
                  <a:pt x="17215" y="3941"/>
                  <a:pt x="16513" y="4452"/>
                </a:cubicBezTo>
                <a:cubicBezTo>
                  <a:pt x="15810" y="4963"/>
                  <a:pt x="15066" y="5423"/>
                  <a:pt x="14280" y="5834"/>
                </a:cubicBezTo>
                <a:cubicBezTo>
                  <a:pt x="13494" y="6245"/>
                  <a:pt x="12694" y="6609"/>
                  <a:pt x="11878" y="6923"/>
                </a:cubicBezTo>
                <a:cubicBezTo>
                  <a:pt x="11061" y="7237"/>
                  <a:pt x="10255" y="7463"/>
                  <a:pt x="9457" y="7604"/>
                </a:cubicBezTo>
                <a:lnTo>
                  <a:pt x="9457" y="11173"/>
                </a:lnTo>
                <a:cubicBezTo>
                  <a:pt x="10255" y="11325"/>
                  <a:pt x="11061" y="11554"/>
                  <a:pt x="11878" y="11862"/>
                </a:cubicBezTo>
                <a:cubicBezTo>
                  <a:pt x="12694" y="12170"/>
                  <a:pt x="13494" y="12537"/>
                  <a:pt x="14280" y="12957"/>
                </a:cubicBezTo>
                <a:cubicBezTo>
                  <a:pt x="15066" y="13379"/>
                  <a:pt x="15813" y="13843"/>
                  <a:pt x="16525" y="14348"/>
                </a:cubicBezTo>
                <a:cubicBezTo>
                  <a:pt x="17235" y="14856"/>
                  <a:pt x="17881" y="15381"/>
                  <a:pt x="18459" y="15921"/>
                </a:cubicBezTo>
                <a:lnTo>
                  <a:pt x="18459" y="2855"/>
                </a:lnTo>
                <a:close/>
                <a:moveTo>
                  <a:pt x="18459" y="2855"/>
                </a:move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2547" name="AutoShape 30"/>
          <p:cNvSpPr>
            <a:spLocks/>
          </p:cNvSpPr>
          <p:nvPr/>
        </p:nvSpPr>
        <p:spPr bwMode="auto">
          <a:xfrm>
            <a:off x="4621213" y="2233613"/>
            <a:ext cx="277812" cy="277812"/>
          </a:xfrm>
          <a:custGeom>
            <a:avLst/>
            <a:gdLst>
              <a:gd name="T0" fmla="*/ 3573125 w 21600"/>
              <a:gd name="T1" fmla="*/ 690800 h 21600"/>
              <a:gd name="T2" fmla="*/ 3306464 w 21600"/>
              <a:gd name="T3" fmla="*/ 3573125 h 21600"/>
              <a:gd name="T4" fmla="*/ 0 w 21600"/>
              <a:gd name="T5" fmla="*/ 3306297 h 21600"/>
              <a:gd name="T6" fmla="*/ 266661 w 21600"/>
              <a:gd name="T7" fmla="*/ 426789 h 21600"/>
              <a:gd name="T8" fmla="*/ 378647 w 21600"/>
              <a:gd name="T9" fmla="*/ 254918 h 21600"/>
              <a:gd name="T10" fmla="*/ 793526 w 21600"/>
              <a:gd name="T11" fmla="*/ 0 h 21600"/>
              <a:gd name="T12" fmla="*/ 1209730 w 21600"/>
              <a:gd name="T13" fmla="*/ 255741 h 21600"/>
              <a:gd name="T14" fmla="*/ 1345549 w 21600"/>
              <a:gd name="T15" fmla="*/ 426789 h 21600"/>
              <a:gd name="T16" fmla="*/ 1442153 w 21600"/>
              <a:gd name="T17" fmla="*/ 126713 h 21600"/>
              <a:gd name="T18" fmla="*/ 1988542 w 21600"/>
              <a:gd name="T19" fmla="*/ 35241 h 21600"/>
              <a:gd name="T20" fmla="*/ 2228078 w 21600"/>
              <a:gd name="T21" fmla="*/ 397348 h 21600"/>
              <a:gd name="T22" fmla="*/ 2339576 w 21600"/>
              <a:gd name="T23" fmla="*/ 397348 h 21600"/>
              <a:gd name="T24" fmla="*/ 2573311 w 21600"/>
              <a:gd name="T25" fmla="*/ 35241 h 21600"/>
              <a:gd name="T26" fmla="*/ 3120690 w 21600"/>
              <a:gd name="T27" fmla="*/ 126713 h 21600"/>
              <a:gd name="T28" fmla="*/ 3217307 w 21600"/>
              <a:gd name="T29" fmla="*/ 426789 h 21600"/>
              <a:gd name="T30" fmla="*/ 360615 w 21600"/>
              <a:gd name="T31" fmla="*/ 1318089 h 21600"/>
              <a:gd name="T32" fmla="*/ 1003622 w 21600"/>
              <a:gd name="T33" fmla="*/ 1318089 h 21600"/>
              <a:gd name="T34" fmla="*/ 360615 w 21600"/>
              <a:gd name="T35" fmla="*/ 2556102 h 21600"/>
              <a:gd name="T36" fmla="*/ 1003622 w 21600"/>
              <a:gd name="T37" fmla="*/ 2642790 h 21600"/>
              <a:gd name="T38" fmla="*/ 1003622 w 21600"/>
              <a:gd name="T39" fmla="*/ 3212999 h 21600"/>
              <a:gd name="T40" fmla="*/ 794028 w 21600"/>
              <a:gd name="T41" fmla="*/ 1046129 h 21600"/>
              <a:gd name="T42" fmla="*/ 794028 w 21600"/>
              <a:gd name="T43" fmla="*/ 266828 h 21600"/>
              <a:gd name="T44" fmla="*/ 1742730 w 21600"/>
              <a:gd name="T45" fmla="*/ 1318089 h 21600"/>
              <a:gd name="T46" fmla="*/ 1742730 w 21600"/>
              <a:gd name="T47" fmla="*/ 1893096 h 21600"/>
              <a:gd name="T48" fmla="*/ 1093113 w 21600"/>
              <a:gd name="T49" fmla="*/ 1981095 h 21600"/>
              <a:gd name="T50" fmla="*/ 1742730 w 21600"/>
              <a:gd name="T51" fmla="*/ 1981095 h 21600"/>
              <a:gd name="T52" fmla="*/ 1093113 w 21600"/>
              <a:gd name="T53" fmla="*/ 3212999 h 21600"/>
              <a:gd name="T54" fmla="*/ 1617007 w 21600"/>
              <a:gd name="T55" fmla="*/ 916934 h 21600"/>
              <a:gd name="T56" fmla="*/ 1917083 w 21600"/>
              <a:gd name="T57" fmla="*/ 1015699 h 21600"/>
              <a:gd name="T58" fmla="*/ 1917083 w 21600"/>
              <a:gd name="T59" fmla="*/ 298262 h 21600"/>
              <a:gd name="T60" fmla="*/ 1617007 w 21600"/>
              <a:gd name="T61" fmla="*/ 396847 h 21600"/>
              <a:gd name="T62" fmla="*/ 1831887 w 21600"/>
              <a:gd name="T63" fmla="*/ 1318089 h 21600"/>
              <a:gd name="T64" fmla="*/ 2479022 w 21600"/>
              <a:gd name="T65" fmla="*/ 1318089 h 21600"/>
              <a:gd name="T66" fmla="*/ 1831887 w 21600"/>
              <a:gd name="T67" fmla="*/ 2556102 h 21600"/>
              <a:gd name="T68" fmla="*/ 2479022 w 21600"/>
              <a:gd name="T69" fmla="*/ 2642790 h 21600"/>
              <a:gd name="T70" fmla="*/ 2479022 w 21600"/>
              <a:gd name="T71" fmla="*/ 3212999 h 21600"/>
              <a:gd name="T72" fmla="*/ 2567690 w 21600"/>
              <a:gd name="T73" fmla="*/ 1318089 h 21600"/>
              <a:gd name="T74" fmla="*/ 3212999 w 21600"/>
              <a:gd name="T75" fmla="*/ 1318089 h 21600"/>
              <a:gd name="T76" fmla="*/ 2567690 w 21600"/>
              <a:gd name="T77" fmla="*/ 2556102 h 21600"/>
              <a:gd name="T78" fmla="*/ 3212999 w 21600"/>
              <a:gd name="T79" fmla="*/ 2642790 h 21600"/>
              <a:gd name="T80" fmla="*/ 3212999 w 21600"/>
              <a:gd name="T81" fmla="*/ 3212999 h 21600"/>
              <a:gd name="T82" fmla="*/ 2780088 w 21600"/>
              <a:gd name="T83" fmla="*/ 1046129 h 21600"/>
              <a:gd name="T84" fmla="*/ 2780088 w 21600"/>
              <a:gd name="T85" fmla="*/ 266828 h 21600"/>
              <a:gd name="T86" fmla="*/ 2606725 w 21600"/>
              <a:gd name="T87" fmla="*/ 916934 h 216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1600" h="21600">
                <a:moveTo>
                  <a:pt x="19988" y="2580"/>
                </a:moveTo>
                <a:cubicBezTo>
                  <a:pt x="20420" y="2580"/>
                  <a:pt x="20794" y="2736"/>
                  <a:pt x="21116" y="3053"/>
                </a:cubicBezTo>
                <a:cubicBezTo>
                  <a:pt x="21439" y="3372"/>
                  <a:pt x="21600" y="3744"/>
                  <a:pt x="21600" y="4176"/>
                </a:cubicBezTo>
                <a:lnTo>
                  <a:pt x="21600" y="19987"/>
                </a:lnTo>
                <a:cubicBezTo>
                  <a:pt x="21600" y="20419"/>
                  <a:pt x="21439" y="20797"/>
                  <a:pt x="21116" y="21116"/>
                </a:cubicBezTo>
                <a:cubicBezTo>
                  <a:pt x="20794" y="21439"/>
                  <a:pt x="20420" y="21600"/>
                  <a:pt x="19988" y="21600"/>
                </a:cubicBezTo>
                <a:lnTo>
                  <a:pt x="1612" y="21600"/>
                </a:lnTo>
                <a:cubicBezTo>
                  <a:pt x="1180" y="21600"/>
                  <a:pt x="806" y="21439"/>
                  <a:pt x="484" y="21116"/>
                </a:cubicBezTo>
                <a:cubicBezTo>
                  <a:pt x="161" y="20797"/>
                  <a:pt x="0" y="20419"/>
                  <a:pt x="0" y="19987"/>
                </a:cubicBezTo>
                <a:lnTo>
                  <a:pt x="0" y="4176"/>
                </a:lnTo>
                <a:cubicBezTo>
                  <a:pt x="0" y="3744"/>
                  <a:pt x="161" y="3372"/>
                  <a:pt x="484" y="3053"/>
                </a:cubicBezTo>
                <a:cubicBezTo>
                  <a:pt x="806" y="2736"/>
                  <a:pt x="1180" y="2580"/>
                  <a:pt x="1612" y="2580"/>
                </a:cubicBezTo>
                <a:lnTo>
                  <a:pt x="2151" y="2580"/>
                </a:lnTo>
                <a:lnTo>
                  <a:pt x="2151" y="2402"/>
                </a:lnTo>
                <a:cubicBezTo>
                  <a:pt x="2151" y="2117"/>
                  <a:pt x="2197" y="1829"/>
                  <a:pt x="2289" y="1541"/>
                </a:cubicBezTo>
                <a:cubicBezTo>
                  <a:pt x="2381" y="1250"/>
                  <a:pt x="2531" y="991"/>
                  <a:pt x="2738" y="766"/>
                </a:cubicBezTo>
                <a:cubicBezTo>
                  <a:pt x="2943" y="542"/>
                  <a:pt x="3216" y="360"/>
                  <a:pt x="3556" y="213"/>
                </a:cubicBezTo>
                <a:cubicBezTo>
                  <a:pt x="3896" y="75"/>
                  <a:pt x="4310" y="0"/>
                  <a:pt x="4797" y="0"/>
                </a:cubicBezTo>
                <a:cubicBezTo>
                  <a:pt x="5283" y="0"/>
                  <a:pt x="5698" y="75"/>
                  <a:pt x="6038" y="213"/>
                </a:cubicBezTo>
                <a:cubicBezTo>
                  <a:pt x="6378" y="360"/>
                  <a:pt x="6651" y="542"/>
                  <a:pt x="6858" y="766"/>
                </a:cubicBezTo>
                <a:cubicBezTo>
                  <a:pt x="7063" y="991"/>
                  <a:pt x="7215" y="1256"/>
                  <a:pt x="7313" y="1546"/>
                </a:cubicBezTo>
                <a:cubicBezTo>
                  <a:pt x="7411" y="1840"/>
                  <a:pt x="7457" y="2125"/>
                  <a:pt x="7457" y="2402"/>
                </a:cubicBezTo>
                <a:lnTo>
                  <a:pt x="7457" y="2580"/>
                </a:lnTo>
                <a:lnTo>
                  <a:pt x="8134" y="2580"/>
                </a:lnTo>
                <a:lnTo>
                  <a:pt x="8134" y="2402"/>
                </a:lnTo>
                <a:cubicBezTo>
                  <a:pt x="8134" y="2117"/>
                  <a:pt x="8180" y="1829"/>
                  <a:pt x="8269" y="1541"/>
                </a:cubicBezTo>
                <a:cubicBezTo>
                  <a:pt x="8364" y="1250"/>
                  <a:pt x="8511" y="991"/>
                  <a:pt x="8718" y="766"/>
                </a:cubicBezTo>
                <a:cubicBezTo>
                  <a:pt x="8926" y="541"/>
                  <a:pt x="9199" y="360"/>
                  <a:pt x="9539" y="213"/>
                </a:cubicBezTo>
                <a:cubicBezTo>
                  <a:pt x="9879" y="75"/>
                  <a:pt x="10293" y="0"/>
                  <a:pt x="10780" y="0"/>
                </a:cubicBezTo>
                <a:cubicBezTo>
                  <a:pt x="11266" y="0"/>
                  <a:pt x="11678" y="75"/>
                  <a:pt x="12021" y="213"/>
                </a:cubicBezTo>
                <a:cubicBezTo>
                  <a:pt x="12361" y="360"/>
                  <a:pt x="12637" y="542"/>
                  <a:pt x="12853" y="766"/>
                </a:cubicBezTo>
                <a:cubicBezTo>
                  <a:pt x="13069" y="991"/>
                  <a:pt x="13227" y="1256"/>
                  <a:pt x="13322" y="1546"/>
                </a:cubicBezTo>
                <a:cubicBezTo>
                  <a:pt x="13417" y="1840"/>
                  <a:pt x="13469" y="2125"/>
                  <a:pt x="13469" y="2402"/>
                </a:cubicBezTo>
                <a:lnTo>
                  <a:pt x="13469" y="2580"/>
                </a:lnTo>
                <a:lnTo>
                  <a:pt x="14143" y="2580"/>
                </a:lnTo>
                <a:lnTo>
                  <a:pt x="14143" y="2402"/>
                </a:lnTo>
                <a:cubicBezTo>
                  <a:pt x="14143" y="2117"/>
                  <a:pt x="14192" y="1829"/>
                  <a:pt x="14287" y="1541"/>
                </a:cubicBezTo>
                <a:cubicBezTo>
                  <a:pt x="14385" y="1250"/>
                  <a:pt x="14534" y="991"/>
                  <a:pt x="14742" y="766"/>
                </a:cubicBezTo>
                <a:cubicBezTo>
                  <a:pt x="14949" y="541"/>
                  <a:pt x="15220" y="360"/>
                  <a:pt x="15556" y="213"/>
                </a:cubicBezTo>
                <a:cubicBezTo>
                  <a:pt x="15890" y="75"/>
                  <a:pt x="16305" y="0"/>
                  <a:pt x="16803" y="0"/>
                </a:cubicBezTo>
                <a:cubicBezTo>
                  <a:pt x="17290" y="0"/>
                  <a:pt x="17704" y="75"/>
                  <a:pt x="18044" y="213"/>
                </a:cubicBezTo>
                <a:cubicBezTo>
                  <a:pt x="18384" y="360"/>
                  <a:pt x="18657" y="541"/>
                  <a:pt x="18865" y="766"/>
                </a:cubicBezTo>
                <a:cubicBezTo>
                  <a:pt x="19069" y="991"/>
                  <a:pt x="19219" y="1256"/>
                  <a:pt x="19311" y="1546"/>
                </a:cubicBezTo>
                <a:cubicBezTo>
                  <a:pt x="19403" y="1840"/>
                  <a:pt x="19449" y="2125"/>
                  <a:pt x="19449" y="2402"/>
                </a:cubicBezTo>
                <a:lnTo>
                  <a:pt x="19449" y="2580"/>
                </a:lnTo>
                <a:lnTo>
                  <a:pt x="19988" y="2580"/>
                </a:lnTo>
                <a:close/>
                <a:moveTo>
                  <a:pt x="6067" y="7968"/>
                </a:moveTo>
                <a:lnTo>
                  <a:pt x="2180" y="7968"/>
                </a:lnTo>
                <a:lnTo>
                  <a:pt x="2180" y="11444"/>
                </a:lnTo>
                <a:lnTo>
                  <a:pt x="6067" y="11444"/>
                </a:lnTo>
                <a:lnTo>
                  <a:pt x="6067" y="7968"/>
                </a:lnTo>
                <a:close/>
                <a:moveTo>
                  <a:pt x="6067" y="11976"/>
                </a:moveTo>
                <a:lnTo>
                  <a:pt x="2180" y="11976"/>
                </a:lnTo>
                <a:lnTo>
                  <a:pt x="2180" y="15452"/>
                </a:lnTo>
                <a:lnTo>
                  <a:pt x="6067" y="15452"/>
                </a:lnTo>
                <a:lnTo>
                  <a:pt x="6067" y="11976"/>
                </a:lnTo>
                <a:close/>
                <a:moveTo>
                  <a:pt x="6067" y="15976"/>
                </a:moveTo>
                <a:lnTo>
                  <a:pt x="2180" y="15976"/>
                </a:lnTo>
                <a:lnTo>
                  <a:pt x="2180" y="19423"/>
                </a:lnTo>
                <a:lnTo>
                  <a:pt x="6067" y="19423"/>
                </a:lnTo>
                <a:lnTo>
                  <a:pt x="6067" y="15976"/>
                </a:lnTo>
                <a:close/>
                <a:moveTo>
                  <a:pt x="3755" y="5543"/>
                </a:moveTo>
                <a:cubicBezTo>
                  <a:pt x="3755" y="6068"/>
                  <a:pt x="4103" y="6324"/>
                  <a:pt x="4800" y="6324"/>
                </a:cubicBezTo>
                <a:cubicBezTo>
                  <a:pt x="5499" y="6324"/>
                  <a:pt x="5848" y="6068"/>
                  <a:pt x="5848" y="5543"/>
                </a:cubicBezTo>
                <a:lnTo>
                  <a:pt x="5848" y="2399"/>
                </a:lnTo>
                <a:cubicBezTo>
                  <a:pt x="5848" y="1878"/>
                  <a:pt x="5499" y="1613"/>
                  <a:pt x="4800" y="1613"/>
                </a:cubicBezTo>
                <a:cubicBezTo>
                  <a:pt x="4103" y="1613"/>
                  <a:pt x="3755" y="1878"/>
                  <a:pt x="3755" y="2399"/>
                </a:cubicBezTo>
                <a:lnTo>
                  <a:pt x="3755" y="5543"/>
                </a:lnTo>
                <a:close/>
                <a:moveTo>
                  <a:pt x="10535" y="7968"/>
                </a:moveTo>
                <a:lnTo>
                  <a:pt x="6608" y="7968"/>
                </a:lnTo>
                <a:lnTo>
                  <a:pt x="6608" y="11444"/>
                </a:lnTo>
                <a:lnTo>
                  <a:pt x="10535" y="11444"/>
                </a:lnTo>
                <a:lnTo>
                  <a:pt x="10535" y="7968"/>
                </a:lnTo>
                <a:close/>
                <a:moveTo>
                  <a:pt x="10535" y="11976"/>
                </a:moveTo>
                <a:lnTo>
                  <a:pt x="6608" y="11976"/>
                </a:lnTo>
                <a:lnTo>
                  <a:pt x="6608" y="15452"/>
                </a:lnTo>
                <a:lnTo>
                  <a:pt x="10535" y="15452"/>
                </a:lnTo>
                <a:lnTo>
                  <a:pt x="10535" y="11976"/>
                </a:lnTo>
                <a:close/>
                <a:moveTo>
                  <a:pt x="10535" y="15976"/>
                </a:moveTo>
                <a:lnTo>
                  <a:pt x="6608" y="15976"/>
                </a:lnTo>
                <a:lnTo>
                  <a:pt x="6608" y="19423"/>
                </a:lnTo>
                <a:lnTo>
                  <a:pt x="10535" y="19423"/>
                </a:lnTo>
                <a:lnTo>
                  <a:pt x="10535" y="15976"/>
                </a:lnTo>
                <a:close/>
                <a:moveTo>
                  <a:pt x="9775" y="5543"/>
                </a:moveTo>
                <a:cubicBezTo>
                  <a:pt x="9775" y="5826"/>
                  <a:pt x="9850" y="6027"/>
                  <a:pt x="9997" y="6145"/>
                </a:cubicBezTo>
                <a:cubicBezTo>
                  <a:pt x="10144" y="6269"/>
                  <a:pt x="10406" y="6324"/>
                  <a:pt x="10783" y="6324"/>
                </a:cubicBezTo>
                <a:cubicBezTo>
                  <a:pt x="11160" y="6324"/>
                  <a:pt x="11428" y="6263"/>
                  <a:pt x="11589" y="6140"/>
                </a:cubicBezTo>
                <a:cubicBezTo>
                  <a:pt x="11750" y="6016"/>
                  <a:pt x="11831" y="5820"/>
                  <a:pt x="11831" y="5544"/>
                </a:cubicBezTo>
                <a:lnTo>
                  <a:pt x="11831" y="2399"/>
                </a:lnTo>
                <a:cubicBezTo>
                  <a:pt x="11831" y="2128"/>
                  <a:pt x="11750" y="1933"/>
                  <a:pt x="11589" y="1803"/>
                </a:cubicBezTo>
                <a:cubicBezTo>
                  <a:pt x="11428" y="1673"/>
                  <a:pt x="11160" y="1613"/>
                  <a:pt x="10783" y="1613"/>
                </a:cubicBezTo>
                <a:cubicBezTo>
                  <a:pt x="10406" y="1613"/>
                  <a:pt x="10144" y="1679"/>
                  <a:pt x="9997" y="1814"/>
                </a:cubicBezTo>
                <a:cubicBezTo>
                  <a:pt x="9850" y="1944"/>
                  <a:pt x="9775" y="2140"/>
                  <a:pt x="9775" y="2399"/>
                </a:cubicBezTo>
                <a:lnTo>
                  <a:pt x="9775" y="5543"/>
                </a:lnTo>
                <a:close/>
                <a:moveTo>
                  <a:pt x="14986" y="7968"/>
                </a:moveTo>
                <a:lnTo>
                  <a:pt x="11074" y="7968"/>
                </a:lnTo>
                <a:lnTo>
                  <a:pt x="11074" y="11444"/>
                </a:lnTo>
                <a:lnTo>
                  <a:pt x="14986" y="11444"/>
                </a:lnTo>
                <a:lnTo>
                  <a:pt x="14986" y="7968"/>
                </a:lnTo>
                <a:close/>
                <a:moveTo>
                  <a:pt x="14986" y="11976"/>
                </a:moveTo>
                <a:lnTo>
                  <a:pt x="11074" y="11976"/>
                </a:lnTo>
                <a:lnTo>
                  <a:pt x="11074" y="15452"/>
                </a:lnTo>
                <a:lnTo>
                  <a:pt x="14986" y="15452"/>
                </a:lnTo>
                <a:lnTo>
                  <a:pt x="14986" y="11976"/>
                </a:lnTo>
                <a:close/>
                <a:moveTo>
                  <a:pt x="14986" y="15976"/>
                </a:moveTo>
                <a:lnTo>
                  <a:pt x="11074" y="15976"/>
                </a:lnTo>
                <a:lnTo>
                  <a:pt x="11074" y="19423"/>
                </a:lnTo>
                <a:lnTo>
                  <a:pt x="14986" y="19423"/>
                </a:lnTo>
                <a:lnTo>
                  <a:pt x="14986" y="15976"/>
                </a:lnTo>
                <a:close/>
                <a:moveTo>
                  <a:pt x="19423" y="7968"/>
                </a:moveTo>
                <a:lnTo>
                  <a:pt x="15522" y="7968"/>
                </a:lnTo>
                <a:lnTo>
                  <a:pt x="15522" y="11444"/>
                </a:lnTo>
                <a:lnTo>
                  <a:pt x="19423" y="11444"/>
                </a:lnTo>
                <a:lnTo>
                  <a:pt x="19423" y="7968"/>
                </a:lnTo>
                <a:close/>
                <a:moveTo>
                  <a:pt x="19423" y="11976"/>
                </a:moveTo>
                <a:lnTo>
                  <a:pt x="15522" y="11976"/>
                </a:lnTo>
                <a:lnTo>
                  <a:pt x="15522" y="15452"/>
                </a:lnTo>
                <a:lnTo>
                  <a:pt x="19423" y="15452"/>
                </a:lnTo>
                <a:lnTo>
                  <a:pt x="19423" y="11976"/>
                </a:lnTo>
                <a:close/>
                <a:moveTo>
                  <a:pt x="19423" y="15976"/>
                </a:moveTo>
                <a:lnTo>
                  <a:pt x="15522" y="15976"/>
                </a:lnTo>
                <a:lnTo>
                  <a:pt x="15522" y="19423"/>
                </a:lnTo>
                <a:lnTo>
                  <a:pt x="19423" y="19423"/>
                </a:lnTo>
                <a:lnTo>
                  <a:pt x="19423" y="15976"/>
                </a:lnTo>
                <a:close/>
                <a:moveTo>
                  <a:pt x="15758" y="5543"/>
                </a:moveTo>
                <a:cubicBezTo>
                  <a:pt x="15758" y="6068"/>
                  <a:pt x="16106" y="6324"/>
                  <a:pt x="16806" y="6324"/>
                </a:cubicBezTo>
                <a:cubicBezTo>
                  <a:pt x="17503" y="6324"/>
                  <a:pt x="17848" y="6068"/>
                  <a:pt x="17840" y="5543"/>
                </a:cubicBezTo>
                <a:lnTo>
                  <a:pt x="17840" y="2399"/>
                </a:lnTo>
                <a:cubicBezTo>
                  <a:pt x="17840" y="1878"/>
                  <a:pt x="17494" y="1613"/>
                  <a:pt x="16806" y="1613"/>
                </a:cubicBezTo>
                <a:cubicBezTo>
                  <a:pt x="16106" y="1613"/>
                  <a:pt x="15758" y="1878"/>
                  <a:pt x="15758" y="2399"/>
                </a:cubicBezTo>
                <a:lnTo>
                  <a:pt x="15758" y="5543"/>
                </a:lnTo>
                <a:close/>
                <a:moveTo>
                  <a:pt x="15758" y="5543"/>
                </a:move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2548" name="AutoShape 31"/>
          <p:cNvSpPr>
            <a:spLocks/>
          </p:cNvSpPr>
          <p:nvPr/>
        </p:nvSpPr>
        <p:spPr bwMode="auto">
          <a:xfrm>
            <a:off x="7643813" y="3540125"/>
            <a:ext cx="309562" cy="273050"/>
          </a:xfrm>
          <a:custGeom>
            <a:avLst/>
            <a:gdLst>
              <a:gd name="T0" fmla="*/ 4436511 w 21600"/>
              <a:gd name="T1" fmla="*/ 1380672 h 21600"/>
              <a:gd name="T2" fmla="*/ 2218255 w 21600"/>
              <a:gd name="T3" fmla="*/ 0 h 21600"/>
              <a:gd name="T4" fmla="*/ 0 w 21600"/>
              <a:gd name="T5" fmla="*/ 1380672 h 21600"/>
              <a:gd name="T6" fmla="*/ 1206891 w 21600"/>
              <a:gd name="T7" fmla="*/ 2617526 h 21600"/>
              <a:gd name="T8" fmla="*/ 684992 w 21600"/>
              <a:gd name="T9" fmla="*/ 3451681 h 21600"/>
              <a:gd name="T10" fmla="*/ 2348687 w 21600"/>
              <a:gd name="T11" fmla="*/ 2761345 h 21600"/>
              <a:gd name="T12" fmla="*/ 4436511 w 21600"/>
              <a:gd name="T13" fmla="*/ 1380672 h 21600"/>
              <a:gd name="T14" fmla="*/ 4436511 w 21600"/>
              <a:gd name="T15" fmla="*/ 1380672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21600" y="8640"/>
                </a:moveTo>
                <a:cubicBezTo>
                  <a:pt x="21600" y="3960"/>
                  <a:pt x="16676" y="0"/>
                  <a:pt x="10800" y="0"/>
                </a:cubicBezTo>
                <a:cubicBezTo>
                  <a:pt x="4765" y="0"/>
                  <a:pt x="0" y="3960"/>
                  <a:pt x="0" y="8640"/>
                </a:cubicBezTo>
                <a:cubicBezTo>
                  <a:pt x="0" y="12060"/>
                  <a:pt x="2382" y="14940"/>
                  <a:pt x="5876" y="16380"/>
                </a:cubicBezTo>
                <a:cubicBezTo>
                  <a:pt x="6035" y="17280"/>
                  <a:pt x="5718" y="19080"/>
                  <a:pt x="3335" y="21600"/>
                </a:cubicBezTo>
                <a:cubicBezTo>
                  <a:pt x="3335" y="21600"/>
                  <a:pt x="8576" y="19980"/>
                  <a:pt x="11435" y="17280"/>
                </a:cubicBezTo>
                <a:cubicBezTo>
                  <a:pt x="17153" y="16920"/>
                  <a:pt x="21600" y="13140"/>
                  <a:pt x="21600" y="8640"/>
                </a:cubicBezTo>
                <a:close/>
                <a:moveTo>
                  <a:pt x="21600" y="8640"/>
                </a:move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pic>
        <p:nvPicPr>
          <p:cNvPr id="22549" name="组合 2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7388" y="3219450"/>
            <a:ext cx="6937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50" name="TextBox 13@|17FFC:16777215|FBC:16777215|LFC:16777215|LBC:16777215"/>
          <p:cNvSpPr txBox="1">
            <a:spLocks noChangeArrowheads="1"/>
          </p:cNvSpPr>
          <p:nvPr/>
        </p:nvSpPr>
        <p:spPr bwMode="auto">
          <a:xfrm>
            <a:off x="7953375" y="2111375"/>
            <a:ext cx="1952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22551" name="TextBox 13@|17FFC:16777215|FBC:16777215|LFC:16777215|LBC:16777215"/>
          <p:cNvSpPr txBox="1">
            <a:spLocks noChangeArrowheads="1"/>
          </p:cNvSpPr>
          <p:nvPr/>
        </p:nvSpPr>
        <p:spPr bwMode="auto">
          <a:xfrm>
            <a:off x="7958138" y="2397125"/>
            <a:ext cx="23336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according to your need to draw the text box size</a:t>
            </a:r>
          </a:p>
        </p:txBody>
      </p:sp>
      <p:sp>
        <p:nvSpPr>
          <p:cNvPr id="22552" name="TextBox 13@|17FFC:16777215|FBC:16777215|LFC:16777215|LBC:16777215"/>
          <p:cNvSpPr txBox="1">
            <a:spLocks noChangeArrowheads="1"/>
          </p:cNvSpPr>
          <p:nvPr/>
        </p:nvSpPr>
        <p:spPr bwMode="auto">
          <a:xfrm>
            <a:off x="8231188" y="3348038"/>
            <a:ext cx="19526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22553" name="TextBox 13@|17FFC:16777215|FBC:16777215|LFC:16777215|LBC:16777215"/>
          <p:cNvSpPr txBox="1">
            <a:spLocks noChangeArrowheads="1"/>
          </p:cNvSpPr>
          <p:nvPr/>
        </p:nvSpPr>
        <p:spPr bwMode="auto">
          <a:xfrm>
            <a:off x="8235950" y="3635375"/>
            <a:ext cx="23336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according to your need to draw the text box size</a:t>
            </a:r>
          </a:p>
        </p:txBody>
      </p:sp>
      <p:sp>
        <p:nvSpPr>
          <p:cNvPr id="22554" name="TextBox 13@|17FFC:16777215|FBC:16777215|LFC:16777215|LBC:16777215"/>
          <p:cNvSpPr txBox="1">
            <a:spLocks noChangeArrowheads="1"/>
          </p:cNvSpPr>
          <p:nvPr/>
        </p:nvSpPr>
        <p:spPr bwMode="auto">
          <a:xfrm>
            <a:off x="7742238" y="4433888"/>
            <a:ext cx="19526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22555" name="TextBox 13@|17FFC:16777215|FBC:16777215|LFC:16777215|LBC:16777215"/>
          <p:cNvSpPr txBox="1">
            <a:spLocks noChangeArrowheads="1"/>
          </p:cNvSpPr>
          <p:nvPr/>
        </p:nvSpPr>
        <p:spPr bwMode="auto">
          <a:xfrm>
            <a:off x="7745413" y="4719638"/>
            <a:ext cx="2333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according to your need to draw the text box size</a:t>
            </a:r>
          </a:p>
        </p:txBody>
      </p:sp>
      <p:sp>
        <p:nvSpPr>
          <p:cNvPr id="22556" name="TextBox 13@|17FFC:16777215|FBC:16777215|LFC:16777215|LBC:16777215"/>
          <p:cNvSpPr txBox="1">
            <a:spLocks noChangeArrowheads="1"/>
          </p:cNvSpPr>
          <p:nvPr/>
        </p:nvSpPr>
        <p:spPr bwMode="auto">
          <a:xfrm>
            <a:off x="2271713" y="2081213"/>
            <a:ext cx="19526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22557" name="TextBox 13@|17FFC:16777215|FBC:16777215|LFC:16777215|LBC:16777215"/>
          <p:cNvSpPr txBox="1">
            <a:spLocks noChangeArrowheads="1"/>
          </p:cNvSpPr>
          <p:nvPr/>
        </p:nvSpPr>
        <p:spPr bwMode="auto">
          <a:xfrm>
            <a:off x="1890713" y="2366963"/>
            <a:ext cx="2333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according to your need to draw the text box size</a:t>
            </a:r>
          </a:p>
        </p:txBody>
      </p:sp>
      <p:sp>
        <p:nvSpPr>
          <p:cNvPr id="22558" name="TextBox 13@|17FFC:16777215|FBC:16777215|LFC:16777215|LBC:16777215"/>
          <p:cNvSpPr txBox="1">
            <a:spLocks noChangeArrowheads="1"/>
          </p:cNvSpPr>
          <p:nvPr/>
        </p:nvSpPr>
        <p:spPr bwMode="auto">
          <a:xfrm>
            <a:off x="1930400" y="3308350"/>
            <a:ext cx="1954213"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22559" name="TextBox 13@|17FFC:16777215|FBC:16777215|LFC:16777215|LBC:16777215"/>
          <p:cNvSpPr txBox="1">
            <a:spLocks noChangeArrowheads="1"/>
          </p:cNvSpPr>
          <p:nvPr/>
        </p:nvSpPr>
        <p:spPr bwMode="auto">
          <a:xfrm>
            <a:off x="1549400" y="3595688"/>
            <a:ext cx="23352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according to your need to draw the text box size</a:t>
            </a:r>
          </a:p>
        </p:txBody>
      </p:sp>
      <p:sp>
        <p:nvSpPr>
          <p:cNvPr id="22560" name="TextBox 13@|17FFC:16777215|FBC:16777215|LFC:16777215|LBC:16777215"/>
          <p:cNvSpPr txBox="1">
            <a:spLocks noChangeArrowheads="1"/>
          </p:cNvSpPr>
          <p:nvPr/>
        </p:nvSpPr>
        <p:spPr bwMode="auto">
          <a:xfrm>
            <a:off x="2400300" y="4473575"/>
            <a:ext cx="1952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22561" name="TextBox 13@|17FFC:16777215|FBC:16777215|LFC:16777215|LBC:16777215"/>
          <p:cNvSpPr txBox="1">
            <a:spLocks noChangeArrowheads="1"/>
          </p:cNvSpPr>
          <p:nvPr/>
        </p:nvSpPr>
        <p:spPr bwMode="auto">
          <a:xfrm>
            <a:off x="2019300" y="4759325"/>
            <a:ext cx="23336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according to your need to draw the text box size</a:t>
            </a:r>
          </a:p>
        </p:txBody>
      </p:sp>
      <p:sp>
        <p:nvSpPr>
          <p:cNvPr id="22562" name="文本框 36"/>
          <p:cNvSpPr txBox="1">
            <a:spLocks noChangeArrowheads="1"/>
          </p:cNvSpPr>
          <p:nvPr/>
        </p:nvSpPr>
        <p:spPr bwMode="auto">
          <a:xfrm>
            <a:off x="1917700" y="539750"/>
            <a:ext cx="2117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b="1">
                <a:solidFill>
                  <a:srgbClr val="767171"/>
                </a:solidFill>
                <a:latin typeface="Arial" pitchFamily="34" charset="0"/>
                <a:cs typeface="Arial" pitchFamily="34" charset="0"/>
              </a:rPr>
              <a:t>ADD YOUR TITLE</a:t>
            </a:r>
            <a:endParaRPr lang="zh-CN" altLang="en-US" b="1">
              <a:solidFill>
                <a:srgbClr val="767171"/>
              </a:solidFill>
              <a:latin typeface="Arial" pitchFamily="34" charset="0"/>
              <a:cs typeface="Arial"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Freeform 17"/>
          <p:cNvSpPr>
            <a:spLocks noChangeAspect="1"/>
          </p:cNvSpPr>
          <p:nvPr/>
        </p:nvSpPr>
        <p:spPr bwMode="auto">
          <a:xfrm>
            <a:off x="6529388" y="2806700"/>
            <a:ext cx="1938337" cy="1908175"/>
          </a:xfrm>
          <a:custGeom>
            <a:avLst/>
            <a:gdLst>
              <a:gd name="T0" fmla="*/ 2147483647 w 145"/>
              <a:gd name="T1" fmla="*/ 2147483647 h 143"/>
              <a:gd name="T2" fmla="*/ 2147483647 w 145"/>
              <a:gd name="T3" fmla="*/ 2147483647 h 143"/>
              <a:gd name="T4" fmla="*/ 1429597061 w 145"/>
              <a:gd name="T5" fmla="*/ 2147483647 h 143"/>
              <a:gd name="T6" fmla="*/ 357402607 w 145"/>
              <a:gd name="T7" fmla="*/ 2147483647 h 143"/>
              <a:gd name="T8" fmla="*/ 0 w 145"/>
              <a:gd name="T9" fmla="*/ 2147483647 h 143"/>
              <a:gd name="T10" fmla="*/ 1072194454 w 145"/>
              <a:gd name="T11" fmla="*/ 2147483647 h 143"/>
              <a:gd name="T12" fmla="*/ 2147483647 w 145"/>
              <a:gd name="T13" fmla="*/ 2147483647 h 143"/>
              <a:gd name="T14" fmla="*/ 2147483647 w 145"/>
              <a:gd name="T15" fmla="*/ 2147483647 h 143"/>
              <a:gd name="T16" fmla="*/ 2147483647 w 145"/>
              <a:gd name="T17" fmla="*/ 1424472653 h 143"/>
              <a:gd name="T18" fmla="*/ 2147483647 w 145"/>
              <a:gd name="T19" fmla="*/ 178060750 h 143"/>
              <a:gd name="T20" fmla="*/ 2147483647 w 145"/>
              <a:gd name="T21" fmla="*/ 534182249 h 143"/>
              <a:gd name="T22" fmla="*/ 2147483647 w 145"/>
              <a:gd name="T23" fmla="*/ 2147483647 h 143"/>
              <a:gd name="T24" fmla="*/ 2147483647 w 145"/>
              <a:gd name="T25" fmla="*/ 2147483647 h 1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solidFill>
            <a:srgbClr val="DE44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3556" name="Freeform 17"/>
          <p:cNvSpPr>
            <a:spLocks/>
          </p:cNvSpPr>
          <p:nvPr/>
        </p:nvSpPr>
        <p:spPr bwMode="auto">
          <a:xfrm>
            <a:off x="5530850" y="3046413"/>
            <a:ext cx="1481138" cy="1458912"/>
          </a:xfrm>
          <a:custGeom>
            <a:avLst/>
            <a:gdLst>
              <a:gd name="T0" fmla="*/ 2147483647 w 145"/>
              <a:gd name="T1" fmla="*/ 2147483647 h 143"/>
              <a:gd name="T2" fmla="*/ 2147483647 w 145"/>
              <a:gd name="T3" fmla="*/ 2147483647 h 143"/>
              <a:gd name="T4" fmla="*/ 834728518 w 145"/>
              <a:gd name="T5" fmla="*/ 2147483647 h 143"/>
              <a:gd name="T6" fmla="*/ 208677022 w 145"/>
              <a:gd name="T7" fmla="*/ 2147483647 h 143"/>
              <a:gd name="T8" fmla="*/ 0 w 145"/>
              <a:gd name="T9" fmla="*/ 2147483647 h 143"/>
              <a:gd name="T10" fmla="*/ 626041281 w 145"/>
              <a:gd name="T11" fmla="*/ 2147483647 h 143"/>
              <a:gd name="T12" fmla="*/ 2147483647 w 145"/>
              <a:gd name="T13" fmla="*/ 2147483647 h 143"/>
              <a:gd name="T14" fmla="*/ 2147483647 w 145"/>
              <a:gd name="T15" fmla="*/ 2147483647 h 143"/>
              <a:gd name="T16" fmla="*/ 2147483647 w 145"/>
              <a:gd name="T17" fmla="*/ 832671473 h 143"/>
              <a:gd name="T18" fmla="*/ 2147483647 w 145"/>
              <a:gd name="T19" fmla="*/ 104082659 h 143"/>
              <a:gd name="T20" fmla="*/ 2147483647 w 145"/>
              <a:gd name="T21" fmla="*/ 312258179 h 143"/>
              <a:gd name="T22" fmla="*/ 2147483647 w 145"/>
              <a:gd name="T23" fmla="*/ 2147483647 h 143"/>
              <a:gd name="T24" fmla="*/ 2147483647 w 145"/>
              <a:gd name="T25" fmla="*/ 2147483647 h 1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solidFill>
            <a:srgbClr val="5130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3557" name="Freeform 18"/>
          <p:cNvSpPr>
            <a:spLocks/>
          </p:cNvSpPr>
          <p:nvPr/>
        </p:nvSpPr>
        <p:spPr bwMode="auto">
          <a:xfrm>
            <a:off x="4611688" y="3165475"/>
            <a:ext cx="1295400" cy="1265238"/>
          </a:xfrm>
          <a:custGeom>
            <a:avLst/>
            <a:gdLst>
              <a:gd name="T0" fmla="*/ 2147483647 w 127"/>
              <a:gd name="T1" fmla="*/ 2147483647 h 124"/>
              <a:gd name="T2" fmla="*/ 2147483647 w 127"/>
              <a:gd name="T3" fmla="*/ 2147483647 h 124"/>
              <a:gd name="T4" fmla="*/ 832320000 w 127"/>
              <a:gd name="T5" fmla="*/ 2147483647 h 124"/>
              <a:gd name="T6" fmla="*/ 208080000 w 127"/>
              <a:gd name="T7" fmla="*/ 2147483647 h 124"/>
              <a:gd name="T8" fmla="*/ 104040000 w 127"/>
              <a:gd name="T9" fmla="*/ 2147483647 h 124"/>
              <a:gd name="T10" fmla="*/ 624240000 w 127"/>
              <a:gd name="T11" fmla="*/ 2147483647 h 124"/>
              <a:gd name="T12" fmla="*/ 2147483647 w 127"/>
              <a:gd name="T13" fmla="*/ 2147483647 h 124"/>
              <a:gd name="T14" fmla="*/ 1976760000 w 127"/>
              <a:gd name="T15" fmla="*/ 2147483647 h 124"/>
              <a:gd name="T16" fmla="*/ 2147483647 w 127"/>
              <a:gd name="T17" fmla="*/ 624670448 h 124"/>
              <a:gd name="T18" fmla="*/ 2147483647 w 127"/>
              <a:gd name="T19" fmla="*/ 104116843 h 124"/>
              <a:gd name="T20" fmla="*/ 2147483647 w 127"/>
              <a:gd name="T21" fmla="*/ 208223483 h 124"/>
              <a:gd name="T22" fmla="*/ 2147483647 w 127"/>
              <a:gd name="T23" fmla="*/ 2147483647 h 124"/>
              <a:gd name="T24" fmla="*/ 2147483647 w 127"/>
              <a:gd name="T25" fmla="*/ 2147483647 h 1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7" h="124">
                <a:moveTo>
                  <a:pt x="127" y="64"/>
                </a:moveTo>
                <a:cubicBezTo>
                  <a:pt x="127" y="71"/>
                  <a:pt x="117" y="76"/>
                  <a:pt x="117" y="76"/>
                </a:cubicBezTo>
                <a:cubicBezTo>
                  <a:pt x="8" y="124"/>
                  <a:pt x="8" y="124"/>
                  <a:pt x="8" y="124"/>
                </a:cubicBezTo>
                <a:cubicBezTo>
                  <a:pt x="8" y="124"/>
                  <a:pt x="4" y="124"/>
                  <a:pt x="2" y="123"/>
                </a:cubicBezTo>
                <a:cubicBezTo>
                  <a:pt x="0" y="121"/>
                  <a:pt x="1" y="118"/>
                  <a:pt x="1" y="118"/>
                </a:cubicBezTo>
                <a:cubicBezTo>
                  <a:pt x="6" y="94"/>
                  <a:pt x="6" y="94"/>
                  <a:pt x="6" y="94"/>
                </a:cubicBezTo>
                <a:cubicBezTo>
                  <a:pt x="6" y="94"/>
                  <a:pt x="39" y="81"/>
                  <a:pt x="39" y="62"/>
                </a:cubicBezTo>
                <a:cubicBezTo>
                  <a:pt x="40" y="48"/>
                  <a:pt x="19" y="38"/>
                  <a:pt x="19" y="38"/>
                </a:cubicBezTo>
                <a:cubicBezTo>
                  <a:pt x="26" y="6"/>
                  <a:pt x="26" y="6"/>
                  <a:pt x="26" y="6"/>
                </a:cubicBezTo>
                <a:cubicBezTo>
                  <a:pt x="26" y="6"/>
                  <a:pt x="28" y="2"/>
                  <a:pt x="32" y="1"/>
                </a:cubicBezTo>
                <a:cubicBezTo>
                  <a:pt x="36" y="0"/>
                  <a:pt x="39" y="2"/>
                  <a:pt x="39" y="2"/>
                </a:cubicBezTo>
                <a:cubicBezTo>
                  <a:pt x="121" y="52"/>
                  <a:pt x="121" y="52"/>
                  <a:pt x="121" y="52"/>
                </a:cubicBezTo>
                <a:cubicBezTo>
                  <a:pt x="121" y="52"/>
                  <a:pt x="127" y="57"/>
                  <a:pt x="127" y="64"/>
                </a:cubicBezTo>
                <a:close/>
              </a:path>
            </a:pathLst>
          </a:custGeom>
          <a:solidFill>
            <a:srgbClr val="DE44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3558" name="Freeform 19"/>
          <p:cNvSpPr>
            <a:spLocks/>
          </p:cNvSpPr>
          <p:nvPr/>
        </p:nvSpPr>
        <p:spPr bwMode="auto">
          <a:xfrm>
            <a:off x="3889375" y="3292475"/>
            <a:ext cx="1028700" cy="1041400"/>
          </a:xfrm>
          <a:custGeom>
            <a:avLst/>
            <a:gdLst>
              <a:gd name="T0" fmla="*/ 1556056435 w 101"/>
              <a:gd name="T1" fmla="*/ 2147483647 h 102"/>
              <a:gd name="T2" fmla="*/ 2147483647 w 101"/>
              <a:gd name="T3" fmla="*/ 521200280 h 102"/>
              <a:gd name="T4" fmla="*/ 2147483647 w 101"/>
              <a:gd name="T5" fmla="*/ 104242098 h 102"/>
              <a:gd name="T6" fmla="*/ 2147483647 w 101"/>
              <a:gd name="T7" fmla="*/ 208484196 h 102"/>
              <a:gd name="T8" fmla="*/ 2147483647 w 101"/>
              <a:gd name="T9" fmla="*/ 2147483647 h 102"/>
              <a:gd name="T10" fmla="*/ 2147483647 w 101"/>
              <a:gd name="T11" fmla="*/ 2147483647 h 102"/>
              <a:gd name="T12" fmla="*/ 2147483647 w 101"/>
              <a:gd name="T13" fmla="*/ 2147483647 h 102"/>
              <a:gd name="T14" fmla="*/ 622424611 w 101"/>
              <a:gd name="T15" fmla="*/ 2147483647 h 102"/>
              <a:gd name="T16" fmla="*/ 207471475 w 101"/>
              <a:gd name="T17" fmla="*/ 2147483647 h 102"/>
              <a:gd name="T18" fmla="*/ 0 w 101"/>
              <a:gd name="T19" fmla="*/ 2147483647 h 102"/>
              <a:gd name="T20" fmla="*/ 518688873 w 101"/>
              <a:gd name="T21" fmla="*/ 2147483647 h 102"/>
              <a:gd name="T22" fmla="*/ 1556056435 w 101"/>
              <a:gd name="T23" fmla="*/ 2147483647 h 1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1" h="102">
                <a:moveTo>
                  <a:pt x="15" y="31"/>
                </a:moveTo>
                <a:cubicBezTo>
                  <a:pt x="21" y="5"/>
                  <a:pt x="21" y="5"/>
                  <a:pt x="21" y="5"/>
                </a:cubicBezTo>
                <a:cubicBezTo>
                  <a:pt x="21" y="5"/>
                  <a:pt x="22" y="2"/>
                  <a:pt x="26" y="1"/>
                </a:cubicBezTo>
                <a:cubicBezTo>
                  <a:pt x="29" y="0"/>
                  <a:pt x="32" y="2"/>
                  <a:pt x="32" y="2"/>
                </a:cubicBezTo>
                <a:cubicBezTo>
                  <a:pt x="95" y="41"/>
                  <a:pt x="95" y="41"/>
                  <a:pt x="95" y="41"/>
                </a:cubicBezTo>
                <a:cubicBezTo>
                  <a:pt x="95" y="41"/>
                  <a:pt x="101" y="46"/>
                  <a:pt x="101" y="51"/>
                </a:cubicBezTo>
                <a:cubicBezTo>
                  <a:pt x="101" y="60"/>
                  <a:pt x="94" y="63"/>
                  <a:pt x="94" y="63"/>
                </a:cubicBezTo>
                <a:cubicBezTo>
                  <a:pt x="6" y="102"/>
                  <a:pt x="6" y="102"/>
                  <a:pt x="6" y="102"/>
                </a:cubicBezTo>
                <a:cubicBezTo>
                  <a:pt x="6" y="102"/>
                  <a:pt x="3" y="102"/>
                  <a:pt x="2" y="101"/>
                </a:cubicBezTo>
                <a:cubicBezTo>
                  <a:pt x="0" y="99"/>
                  <a:pt x="0" y="97"/>
                  <a:pt x="0" y="97"/>
                </a:cubicBezTo>
                <a:cubicBezTo>
                  <a:pt x="5" y="77"/>
                  <a:pt x="5" y="77"/>
                  <a:pt x="5" y="77"/>
                </a:cubicBezTo>
                <a:lnTo>
                  <a:pt x="15" y="31"/>
                </a:lnTo>
                <a:close/>
              </a:path>
            </a:pathLst>
          </a:custGeom>
          <a:solidFill>
            <a:srgbClr val="5130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3559" name="任意多边形 100"/>
          <p:cNvSpPr>
            <a:spLocks/>
          </p:cNvSpPr>
          <p:nvPr/>
        </p:nvSpPr>
        <p:spPr bwMode="auto">
          <a:xfrm>
            <a:off x="7864475" y="3209925"/>
            <a:ext cx="2549525" cy="287338"/>
          </a:xfrm>
          <a:custGeom>
            <a:avLst/>
            <a:gdLst>
              <a:gd name="T0" fmla="*/ 0 w 1600200"/>
              <a:gd name="T1" fmla="*/ 149449 h 552450"/>
              <a:gd name="T2" fmla="*/ 435218 w 1600200"/>
              <a:gd name="T3" fmla="*/ 0 h 552450"/>
              <a:gd name="T4" fmla="*/ 4062041 w 1600200"/>
              <a:gd name="T5" fmla="*/ 0 h 552450"/>
              <a:gd name="T6" fmla="*/ 0 60000 65536"/>
              <a:gd name="T7" fmla="*/ 0 60000 65536"/>
              <a:gd name="T8" fmla="*/ 0 60000 65536"/>
            </a:gdLst>
            <a:ahLst/>
            <a:cxnLst>
              <a:cxn ang="T6">
                <a:pos x="T0" y="T1"/>
              </a:cxn>
              <a:cxn ang="T7">
                <a:pos x="T2" y="T3"/>
              </a:cxn>
              <a:cxn ang="T8">
                <a:pos x="T4" y="T5"/>
              </a:cxn>
            </a:cxnLst>
            <a:rect l="0" t="0" r="r" b="b"/>
            <a:pathLst>
              <a:path w="1600200" h="552450">
                <a:moveTo>
                  <a:pt x="0" y="552450"/>
                </a:moveTo>
                <a:lnTo>
                  <a:pt x="171450" y="0"/>
                </a:lnTo>
                <a:lnTo>
                  <a:pt x="1600200" y="0"/>
                </a:lnTo>
              </a:path>
            </a:pathLst>
          </a:custGeom>
          <a:noFill/>
          <a:ln w="12700" cap="flat" cmpd="sng">
            <a:solidFill>
              <a:srgbClr val="ADBACA"/>
            </a:solidFill>
            <a:round/>
            <a:headEnd type="oval" w="med" len="med"/>
            <a:tailEnd type="stealth" w="med" len="me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3560" name="任意多边形 108"/>
          <p:cNvSpPr>
            <a:spLocks/>
          </p:cNvSpPr>
          <p:nvPr/>
        </p:nvSpPr>
        <p:spPr bwMode="auto">
          <a:xfrm flipH="1">
            <a:off x="1617663" y="3517900"/>
            <a:ext cx="2551112" cy="287338"/>
          </a:xfrm>
          <a:custGeom>
            <a:avLst/>
            <a:gdLst>
              <a:gd name="T0" fmla="*/ 0 w 1600200"/>
              <a:gd name="T1" fmla="*/ 149449 h 552450"/>
              <a:gd name="T2" fmla="*/ 435760 w 1600200"/>
              <a:gd name="T3" fmla="*/ 0 h 552450"/>
              <a:gd name="T4" fmla="*/ 4067099 w 1600200"/>
              <a:gd name="T5" fmla="*/ 0 h 552450"/>
              <a:gd name="T6" fmla="*/ 0 60000 65536"/>
              <a:gd name="T7" fmla="*/ 0 60000 65536"/>
              <a:gd name="T8" fmla="*/ 0 60000 65536"/>
            </a:gdLst>
            <a:ahLst/>
            <a:cxnLst>
              <a:cxn ang="T6">
                <a:pos x="T0" y="T1"/>
              </a:cxn>
              <a:cxn ang="T7">
                <a:pos x="T2" y="T3"/>
              </a:cxn>
              <a:cxn ang="T8">
                <a:pos x="T4" y="T5"/>
              </a:cxn>
            </a:cxnLst>
            <a:rect l="0" t="0" r="r" b="b"/>
            <a:pathLst>
              <a:path w="1600200" h="552450">
                <a:moveTo>
                  <a:pt x="0" y="552450"/>
                </a:moveTo>
                <a:lnTo>
                  <a:pt x="171450" y="0"/>
                </a:lnTo>
                <a:lnTo>
                  <a:pt x="1600200" y="0"/>
                </a:lnTo>
              </a:path>
            </a:pathLst>
          </a:custGeom>
          <a:noFill/>
          <a:ln w="12700" cap="flat" cmpd="sng">
            <a:solidFill>
              <a:srgbClr val="ADBACA"/>
            </a:solidFill>
            <a:round/>
            <a:headEnd type="oval" w="med" len="med"/>
            <a:tailEnd type="stealth" w="med" len="me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3561" name="任意多边形 112"/>
          <p:cNvSpPr>
            <a:spLocks/>
          </p:cNvSpPr>
          <p:nvPr/>
        </p:nvSpPr>
        <p:spPr bwMode="auto">
          <a:xfrm>
            <a:off x="6272213" y="2509838"/>
            <a:ext cx="673100" cy="1001712"/>
          </a:xfrm>
          <a:custGeom>
            <a:avLst/>
            <a:gdLst>
              <a:gd name="T0" fmla="*/ 0 w 647700"/>
              <a:gd name="T1" fmla="*/ 1039605 h 965200"/>
              <a:gd name="T2" fmla="*/ 109725 w 647700"/>
              <a:gd name="T3" fmla="*/ 560839 h 965200"/>
              <a:gd name="T4" fmla="*/ 699496 w 647700"/>
              <a:gd name="T5" fmla="*/ 0 h 965200"/>
              <a:gd name="T6" fmla="*/ 0 60000 65536"/>
              <a:gd name="T7" fmla="*/ 0 60000 65536"/>
              <a:gd name="T8" fmla="*/ 0 60000 65536"/>
            </a:gdLst>
            <a:ahLst/>
            <a:cxnLst>
              <a:cxn ang="T6">
                <a:pos x="T0" y="T1"/>
              </a:cxn>
              <a:cxn ang="T7">
                <a:pos x="T2" y="T3"/>
              </a:cxn>
              <a:cxn ang="T8">
                <a:pos x="T4" y="T5"/>
              </a:cxn>
            </a:cxnLst>
            <a:rect l="0" t="0" r="r" b="b"/>
            <a:pathLst>
              <a:path w="647700" h="965200">
                <a:moveTo>
                  <a:pt x="0" y="965200"/>
                </a:moveTo>
                <a:lnTo>
                  <a:pt x="101600" y="520700"/>
                </a:lnTo>
                <a:lnTo>
                  <a:pt x="647700" y="0"/>
                </a:lnTo>
              </a:path>
            </a:pathLst>
          </a:custGeom>
          <a:noFill/>
          <a:ln w="12700" cap="flat" cmpd="sng">
            <a:solidFill>
              <a:srgbClr val="ADBACA"/>
            </a:solidFill>
            <a:round/>
            <a:headEnd type="oval" w="med" len="med"/>
            <a:tailEnd type="stealth" w="med" len="me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3562" name="任意多边形 113"/>
          <p:cNvSpPr>
            <a:spLocks/>
          </p:cNvSpPr>
          <p:nvPr/>
        </p:nvSpPr>
        <p:spPr bwMode="auto">
          <a:xfrm flipH="1">
            <a:off x="4559300" y="2501900"/>
            <a:ext cx="673100" cy="1003300"/>
          </a:xfrm>
          <a:custGeom>
            <a:avLst/>
            <a:gdLst>
              <a:gd name="T0" fmla="*/ 0 w 647700"/>
              <a:gd name="T1" fmla="*/ 1042904 h 965200"/>
              <a:gd name="T2" fmla="*/ 109725 w 647700"/>
              <a:gd name="T3" fmla="*/ 562619 h 965200"/>
              <a:gd name="T4" fmla="*/ 699496 w 647700"/>
              <a:gd name="T5" fmla="*/ 0 h 965200"/>
              <a:gd name="T6" fmla="*/ 0 60000 65536"/>
              <a:gd name="T7" fmla="*/ 0 60000 65536"/>
              <a:gd name="T8" fmla="*/ 0 60000 65536"/>
            </a:gdLst>
            <a:ahLst/>
            <a:cxnLst>
              <a:cxn ang="T6">
                <a:pos x="T0" y="T1"/>
              </a:cxn>
              <a:cxn ang="T7">
                <a:pos x="T2" y="T3"/>
              </a:cxn>
              <a:cxn ang="T8">
                <a:pos x="T4" y="T5"/>
              </a:cxn>
            </a:cxnLst>
            <a:rect l="0" t="0" r="r" b="b"/>
            <a:pathLst>
              <a:path w="647700" h="965200">
                <a:moveTo>
                  <a:pt x="0" y="965200"/>
                </a:moveTo>
                <a:lnTo>
                  <a:pt x="101600" y="520700"/>
                </a:lnTo>
                <a:lnTo>
                  <a:pt x="647700" y="0"/>
                </a:lnTo>
              </a:path>
            </a:pathLst>
          </a:custGeom>
          <a:noFill/>
          <a:ln w="12700" cap="flat" cmpd="sng">
            <a:solidFill>
              <a:srgbClr val="ADBACA"/>
            </a:solidFill>
            <a:round/>
            <a:headEnd type="oval" w="med" len="med"/>
            <a:tailEnd type="stealth" w="med" len="me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3563" name="Freeform 6"/>
          <p:cNvSpPr>
            <a:spLocks noChangeAspect="1" noEditPoints="1"/>
          </p:cNvSpPr>
          <p:nvPr/>
        </p:nvSpPr>
        <p:spPr bwMode="auto">
          <a:xfrm>
            <a:off x="4333875" y="3675063"/>
            <a:ext cx="225425" cy="241300"/>
          </a:xfrm>
          <a:custGeom>
            <a:avLst/>
            <a:gdLst>
              <a:gd name="T0" fmla="*/ 24082704 w 376"/>
              <a:gd name="T1" fmla="*/ 1086151 h 401"/>
              <a:gd name="T2" fmla="*/ 22285300 w 376"/>
              <a:gd name="T3" fmla="*/ 1086151 h 401"/>
              <a:gd name="T4" fmla="*/ 0 w 376"/>
              <a:gd name="T5" fmla="*/ 57573819 h 401"/>
              <a:gd name="T6" fmla="*/ 23363862 w 376"/>
              <a:gd name="T7" fmla="*/ 80747645 h 401"/>
              <a:gd name="T8" fmla="*/ 46368004 w 376"/>
              <a:gd name="T9" fmla="*/ 57573819 h 401"/>
              <a:gd name="T10" fmla="*/ 24082704 w 376"/>
              <a:gd name="T11" fmla="*/ 1086151 h 401"/>
              <a:gd name="T12" fmla="*/ 112505061 w 376"/>
              <a:gd name="T13" fmla="*/ 1086151 h 401"/>
              <a:gd name="T14" fmla="*/ 111067377 w 376"/>
              <a:gd name="T15" fmla="*/ 1086151 h 401"/>
              <a:gd name="T16" fmla="*/ 88422956 w 376"/>
              <a:gd name="T17" fmla="*/ 57573819 h 401"/>
              <a:gd name="T18" fmla="*/ 111786219 w 376"/>
              <a:gd name="T19" fmla="*/ 80747645 h 401"/>
              <a:gd name="T20" fmla="*/ 135150081 w 376"/>
              <a:gd name="T21" fmla="*/ 57573819 h 401"/>
              <a:gd name="T22" fmla="*/ 112505061 w 376"/>
              <a:gd name="T23" fmla="*/ 1086151 h 401"/>
              <a:gd name="T24" fmla="*/ 66496778 w 376"/>
              <a:gd name="T25" fmla="*/ 65177477 h 401"/>
              <a:gd name="T26" fmla="*/ 44211478 w 376"/>
              <a:gd name="T27" fmla="*/ 122026794 h 401"/>
              <a:gd name="T28" fmla="*/ 67575340 w 376"/>
              <a:gd name="T29" fmla="*/ 145201222 h 401"/>
              <a:gd name="T30" fmla="*/ 90938603 w 376"/>
              <a:gd name="T31" fmla="*/ 122026794 h 401"/>
              <a:gd name="T32" fmla="*/ 68294182 w 376"/>
              <a:gd name="T33" fmla="*/ 65177477 h 401"/>
              <a:gd name="T34" fmla="*/ 66496778 w 376"/>
              <a:gd name="T35" fmla="*/ 65177477 h 40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76" h="401">
                <a:moveTo>
                  <a:pt x="67" y="3"/>
                </a:moveTo>
                <a:cubicBezTo>
                  <a:pt x="67" y="0"/>
                  <a:pt x="62" y="0"/>
                  <a:pt x="62" y="3"/>
                </a:cubicBezTo>
                <a:cubicBezTo>
                  <a:pt x="52" y="85"/>
                  <a:pt x="0" y="102"/>
                  <a:pt x="0" y="159"/>
                </a:cubicBezTo>
                <a:cubicBezTo>
                  <a:pt x="0" y="195"/>
                  <a:pt x="29" y="223"/>
                  <a:pt x="65" y="223"/>
                </a:cubicBezTo>
                <a:cubicBezTo>
                  <a:pt x="100" y="223"/>
                  <a:pt x="129" y="195"/>
                  <a:pt x="129" y="159"/>
                </a:cubicBezTo>
                <a:cubicBezTo>
                  <a:pt x="129" y="102"/>
                  <a:pt x="77" y="85"/>
                  <a:pt x="67" y="3"/>
                </a:cubicBezTo>
                <a:close/>
                <a:moveTo>
                  <a:pt x="313" y="3"/>
                </a:moveTo>
                <a:cubicBezTo>
                  <a:pt x="313" y="0"/>
                  <a:pt x="309" y="0"/>
                  <a:pt x="309" y="3"/>
                </a:cubicBezTo>
                <a:cubicBezTo>
                  <a:pt x="298" y="85"/>
                  <a:pt x="246" y="102"/>
                  <a:pt x="246" y="159"/>
                </a:cubicBezTo>
                <a:cubicBezTo>
                  <a:pt x="246" y="195"/>
                  <a:pt x="276" y="223"/>
                  <a:pt x="311" y="223"/>
                </a:cubicBezTo>
                <a:cubicBezTo>
                  <a:pt x="346" y="223"/>
                  <a:pt x="376" y="195"/>
                  <a:pt x="376" y="159"/>
                </a:cubicBezTo>
                <a:cubicBezTo>
                  <a:pt x="376" y="102"/>
                  <a:pt x="324" y="85"/>
                  <a:pt x="313" y="3"/>
                </a:cubicBezTo>
                <a:close/>
                <a:moveTo>
                  <a:pt x="185" y="180"/>
                </a:moveTo>
                <a:cubicBezTo>
                  <a:pt x="175" y="263"/>
                  <a:pt x="123" y="280"/>
                  <a:pt x="123" y="337"/>
                </a:cubicBezTo>
                <a:cubicBezTo>
                  <a:pt x="123" y="372"/>
                  <a:pt x="153" y="401"/>
                  <a:pt x="188" y="401"/>
                </a:cubicBezTo>
                <a:cubicBezTo>
                  <a:pt x="223" y="401"/>
                  <a:pt x="253" y="372"/>
                  <a:pt x="253" y="337"/>
                </a:cubicBezTo>
                <a:cubicBezTo>
                  <a:pt x="253" y="280"/>
                  <a:pt x="200" y="263"/>
                  <a:pt x="190" y="180"/>
                </a:cubicBezTo>
                <a:cubicBezTo>
                  <a:pt x="190" y="178"/>
                  <a:pt x="186" y="178"/>
                  <a:pt x="185" y="1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564" name="Freeform 26"/>
          <p:cNvSpPr>
            <a:spLocks noChangeAspect="1"/>
          </p:cNvSpPr>
          <p:nvPr/>
        </p:nvSpPr>
        <p:spPr bwMode="auto">
          <a:xfrm>
            <a:off x="7526338" y="3676650"/>
            <a:ext cx="242887" cy="250825"/>
          </a:xfrm>
          <a:custGeom>
            <a:avLst/>
            <a:gdLst>
              <a:gd name="T0" fmla="*/ 80936331 w 274"/>
              <a:gd name="T1" fmla="*/ 221525284 h 284"/>
              <a:gd name="T2" fmla="*/ 62863411 w 274"/>
              <a:gd name="T3" fmla="*/ 212945126 h 284"/>
              <a:gd name="T4" fmla="*/ 7072089 w 274"/>
              <a:gd name="T5" fmla="*/ 138843119 h 284"/>
              <a:gd name="T6" fmla="*/ 11000831 w 274"/>
              <a:gd name="T7" fmla="*/ 108422639 h 284"/>
              <a:gd name="T8" fmla="*/ 41647142 w 274"/>
              <a:gd name="T9" fmla="*/ 113102645 h 284"/>
              <a:gd name="T10" fmla="*/ 78579263 w 274"/>
              <a:gd name="T11" fmla="*/ 161464178 h 284"/>
              <a:gd name="T12" fmla="*/ 172088099 w 274"/>
              <a:gd name="T13" fmla="*/ 13260164 h 284"/>
              <a:gd name="T14" fmla="*/ 201948130 w 274"/>
              <a:gd name="T15" fmla="*/ 6239713 h 284"/>
              <a:gd name="T16" fmla="*/ 209020220 w 274"/>
              <a:gd name="T17" fmla="*/ 36661077 h 284"/>
              <a:gd name="T18" fmla="*/ 99010138 w 274"/>
              <a:gd name="T19" fmla="*/ 211385418 h 284"/>
              <a:gd name="T20" fmla="*/ 81722611 w 274"/>
              <a:gd name="T21" fmla="*/ 221525284 h 284"/>
              <a:gd name="T22" fmla="*/ 80936331 w 274"/>
              <a:gd name="T23" fmla="*/ 221525284 h 28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565" name="Freeform 442"/>
          <p:cNvSpPr>
            <a:spLocks noEditPoints="1"/>
          </p:cNvSpPr>
          <p:nvPr/>
        </p:nvSpPr>
        <p:spPr bwMode="auto">
          <a:xfrm>
            <a:off x="5181600" y="3694113"/>
            <a:ext cx="258763" cy="222250"/>
          </a:xfrm>
          <a:custGeom>
            <a:avLst/>
            <a:gdLst>
              <a:gd name="T0" fmla="*/ 224421197 w 288"/>
              <a:gd name="T1" fmla="*/ 0 h 246"/>
              <a:gd name="T2" fmla="*/ 41978007 w 288"/>
              <a:gd name="T3" fmla="*/ 0 h 246"/>
              <a:gd name="T4" fmla="*/ 33905141 w 288"/>
              <a:gd name="T5" fmla="*/ 8162718 h 246"/>
              <a:gd name="T6" fmla="*/ 33905141 w 288"/>
              <a:gd name="T7" fmla="*/ 35098334 h 246"/>
              <a:gd name="T8" fmla="*/ 8072867 w 288"/>
              <a:gd name="T9" fmla="*/ 35098334 h 246"/>
              <a:gd name="T10" fmla="*/ 0 w 288"/>
              <a:gd name="T11" fmla="*/ 43260149 h 246"/>
              <a:gd name="T12" fmla="*/ 0 w 288"/>
              <a:gd name="T13" fmla="*/ 178754952 h 246"/>
              <a:gd name="T14" fmla="*/ 21796290 w 288"/>
              <a:gd name="T15" fmla="*/ 200792937 h 246"/>
              <a:gd name="T16" fmla="*/ 41978007 w 288"/>
              <a:gd name="T17" fmla="*/ 200792937 h 246"/>
              <a:gd name="T18" fmla="*/ 194552040 w 288"/>
              <a:gd name="T19" fmla="*/ 200792937 h 246"/>
              <a:gd name="T20" fmla="*/ 224421197 w 288"/>
              <a:gd name="T21" fmla="*/ 200792937 h 246"/>
              <a:gd name="T22" fmla="*/ 232494063 w 288"/>
              <a:gd name="T23" fmla="*/ 192630218 h 246"/>
              <a:gd name="T24" fmla="*/ 232494063 w 288"/>
              <a:gd name="T25" fmla="*/ 8162718 h 246"/>
              <a:gd name="T26" fmla="*/ 224421197 w 288"/>
              <a:gd name="T27" fmla="*/ 0 h 246"/>
              <a:gd name="T28" fmla="*/ 218770639 w 288"/>
              <a:gd name="T29" fmla="*/ 186916767 h 246"/>
              <a:gd name="T30" fmla="*/ 194552040 w 288"/>
              <a:gd name="T31" fmla="*/ 186916767 h 246"/>
              <a:gd name="T32" fmla="*/ 41978007 w 288"/>
              <a:gd name="T33" fmla="*/ 186916767 h 246"/>
              <a:gd name="T34" fmla="*/ 21796290 w 288"/>
              <a:gd name="T35" fmla="*/ 186916767 h 246"/>
              <a:gd name="T36" fmla="*/ 13723424 w 288"/>
              <a:gd name="T37" fmla="*/ 178754952 h 246"/>
              <a:gd name="T38" fmla="*/ 13723424 w 288"/>
              <a:gd name="T39" fmla="*/ 48973601 h 246"/>
              <a:gd name="T40" fmla="*/ 33905141 w 288"/>
              <a:gd name="T41" fmla="*/ 48973601 h 246"/>
              <a:gd name="T42" fmla="*/ 33905141 w 288"/>
              <a:gd name="T43" fmla="*/ 174673141 h 246"/>
              <a:gd name="T44" fmla="*/ 47628565 w 288"/>
              <a:gd name="T45" fmla="*/ 174673141 h 246"/>
              <a:gd name="T46" fmla="*/ 47628565 w 288"/>
              <a:gd name="T47" fmla="*/ 48973601 h 246"/>
              <a:gd name="T48" fmla="*/ 47628565 w 288"/>
              <a:gd name="T49" fmla="*/ 48973601 h 246"/>
              <a:gd name="T50" fmla="*/ 47628565 w 288"/>
              <a:gd name="T51" fmla="*/ 35098334 h 246"/>
              <a:gd name="T52" fmla="*/ 47628565 w 288"/>
              <a:gd name="T53" fmla="*/ 13876170 h 246"/>
              <a:gd name="T54" fmla="*/ 218770639 w 288"/>
              <a:gd name="T55" fmla="*/ 13876170 h 246"/>
              <a:gd name="T56" fmla="*/ 218770639 w 288"/>
              <a:gd name="T57" fmla="*/ 186916767 h 24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88" h="246">
                <a:moveTo>
                  <a:pt x="278" y="0"/>
                </a:moveTo>
                <a:cubicBezTo>
                  <a:pt x="52" y="0"/>
                  <a:pt x="52" y="0"/>
                  <a:pt x="52" y="0"/>
                </a:cubicBezTo>
                <a:cubicBezTo>
                  <a:pt x="44" y="0"/>
                  <a:pt x="42" y="2"/>
                  <a:pt x="42" y="10"/>
                </a:cubicBezTo>
                <a:cubicBezTo>
                  <a:pt x="42" y="43"/>
                  <a:pt x="42" y="43"/>
                  <a:pt x="42" y="43"/>
                </a:cubicBezTo>
                <a:cubicBezTo>
                  <a:pt x="10" y="43"/>
                  <a:pt x="10" y="43"/>
                  <a:pt x="10" y="43"/>
                </a:cubicBezTo>
                <a:cubicBezTo>
                  <a:pt x="2" y="43"/>
                  <a:pt x="0" y="45"/>
                  <a:pt x="0" y="53"/>
                </a:cubicBezTo>
                <a:cubicBezTo>
                  <a:pt x="0" y="219"/>
                  <a:pt x="0" y="219"/>
                  <a:pt x="0" y="219"/>
                </a:cubicBezTo>
                <a:cubicBezTo>
                  <a:pt x="0" y="231"/>
                  <a:pt x="14" y="246"/>
                  <a:pt x="27" y="246"/>
                </a:cubicBezTo>
                <a:cubicBezTo>
                  <a:pt x="52" y="246"/>
                  <a:pt x="52" y="246"/>
                  <a:pt x="52" y="246"/>
                </a:cubicBezTo>
                <a:cubicBezTo>
                  <a:pt x="241" y="246"/>
                  <a:pt x="241" y="246"/>
                  <a:pt x="241" y="246"/>
                </a:cubicBezTo>
                <a:cubicBezTo>
                  <a:pt x="278" y="246"/>
                  <a:pt x="278" y="246"/>
                  <a:pt x="278" y="246"/>
                </a:cubicBezTo>
                <a:cubicBezTo>
                  <a:pt x="286" y="246"/>
                  <a:pt x="288" y="244"/>
                  <a:pt x="288" y="236"/>
                </a:cubicBezTo>
                <a:cubicBezTo>
                  <a:pt x="288" y="10"/>
                  <a:pt x="288" y="10"/>
                  <a:pt x="288" y="10"/>
                </a:cubicBezTo>
                <a:cubicBezTo>
                  <a:pt x="288" y="2"/>
                  <a:pt x="286" y="0"/>
                  <a:pt x="278" y="0"/>
                </a:cubicBezTo>
                <a:close/>
                <a:moveTo>
                  <a:pt x="271" y="229"/>
                </a:moveTo>
                <a:cubicBezTo>
                  <a:pt x="241" y="229"/>
                  <a:pt x="241" y="229"/>
                  <a:pt x="241" y="229"/>
                </a:cubicBezTo>
                <a:cubicBezTo>
                  <a:pt x="52" y="229"/>
                  <a:pt x="52" y="229"/>
                  <a:pt x="52" y="229"/>
                </a:cubicBezTo>
                <a:cubicBezTo>
                  <a:pt x="27" y="229"/>
                  <a:pt x="27" y="229"/>
                  <a:pt x="27" y="229"/>
                </a:cubicBezTo>
                <a:cubicBezTo>
                  <a:pt x="24" y="229"/>
                  <a:pt x="17" y="222"/>
                  <a:pt x="17" y="219"/>
                </a:cubicBezTo>
                <a:cubicBezTo>
                  <a:pt x="17" y="60"/>
                  <a:pt x="17" y="60"/>
                  <a:pt x="17" y="60"/>
                </a:cubicBezTo>
                <a:cubicBezTo>
                  <a:pt x="42" y="60"/>
                  <a:pt x="42" y="60"/>
                  <a:pt x="42" y="60"/>
                </a:cubicBezTo>
                <a:cubicBezTo>
                  <a:pt x="42" y="214"/>
                  <a:pt x="42" y="214"/>
                  <a:pt x="42" y="214"/>
                </a:cubicBezTo>
                <a:cubicBezTo>
                  <a:pt x="59" y="214"/>
                  <a:pt x="59" y="214"/>
                  <a:pt x="59" y="214"/>
                </a:cubicBezTo>
                <a:cubicBezTo>
                  <a:pt x="59" y="60"/>
                  <a:pt x="59" y="60"/>
                  <a:pt x="59" y="60"/>
                </a:cubicBezTo>
                <a:cubicBezTo>
                  <a:pt x="59" y="60"/>
                  <a:pt x="59" y="60"/>
                  <a:pt x="59" y="60"/>
                </a:cubicBezTo>
                <a:cubicBezTo>
                  <a:pt x="59" y="43"/>
                  <a:pt x="59" y="43"/>
                  <a:pt x="59" y="43"/>
                </a:cubicBezTo>
                <a:cubicBezTo>
                  <a:pt x="59" y="17"/>
                  <a:pt x="59" y="17"/>
                  <a:pt x="59" y="17"/>
                </a:cubicBezTo>
                <a:cubicBezTo>
                  <a:pt x="271" y="17"/>
                  <a:pt x="271" y="17"/>
                  <a:pt x="271" y="17"/>
                </a:cubicBezTo>
                <a:lnTo>
                  <a:pt x="271" y="2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566" name="Rectangle 443"/>
          <p:cNvSpPr>
            <a:spLocks noChangeArrowheads="1"/>
          </p:cNvSpPr>
          <p:nvPr/>
        </p:nvSpPr>
        <p:spPr bwMode="auto">
          <a:xfrm>
            <a:off x="5254625" y="3730625"/>
            <a:ext cx="68263" cy="68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latin typeface="Arial" pitchFamily="34" charset="0"/>
              <a:ea typeface="微软雅黑" pitchFamily="34" charset="-122"/>
              <a:sym typeface="Arial" pitchFamily="34" charset="0"/>
            </a:endParaRPr>
          </a:p>
        </p:txBody>
      </p:sp>
      <p:sp>
        <p:nvSpPr>
          <p:cNvPr id="23567" name="Rectangle 444"/>
          <p:cNvSpPr>
            <a:spLocks noChangeArrowheads="1"/>
          </p:cNvSpPr>
          <p:nvPr/>
        </p:nvSpPr>
        <p:spPr bwMode="auto">
          <a:xfrm>
            <a:off x="5345113" y="3740150"/>
            <a:ext cx="57150" cy="11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latin typeface="Arial" pitchFamily="34" charset="0"/>
              <a:ea typeface="微软雅黑" pitchFamily="34" charset="-122"/>
              <a:sym typeface="Arial" pitchFamily="34" charset="0"/>
            </a:endParaRPr>
          </a:p>
        </p:txBody>
      </p:sp>
      <p:sp>
        <p:nvSpPr>
          <p:cNvPr id="23568" name="Rectangle 445"/>
          <p:cNvSpPr>
            <a:spLocks noChangeArrowheads="1"/>
          </p:cNvSpPr>
          <p:nvPr/>
        </p:nvSpPr>
        <p:spPr bwMode="auto">
          <a:xfrm>
            <a:off x="5345113" y="3775075"/>
            <a:ext cx="57150" cy="11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latin typeface="Arial" pitchFamily="34" charset="0"/>
              <a:ea typeface="微软雅黑" pitchFamily="34" charset="-122"/>
              <a:sym typeface="Arial" pitchFamily="34" charset="0"/>
            </a:endParaRPr>
          </a:p>
        </p:txBody>
      </p:sp>
      <p:sp>
        <p:nvSpPr>
          <p:cNvPr id="23569" name="Rectangle 446"/>
          <p:cNvSpPr>
            <a:spLocks noChangeArrowheads="1"/>
          </p:cNvSpPr>
          <p:nvPr/>
        </p:nvSpPr>
        <p:spPr bwMode="auto">
          <a:xfrm>
            <a:off x="5254625" y="3822700"/>
            <a:ext cx="147638" cy="11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latin typeface="Arial" pitchFamily="34" charset="0"/>
              <a:ea typeface="微软雅黑" pitchFamily="34" charset="-122"/>
              <a:sym typeface="Arial" pitchFamily="34" charset="0"/>
            </a:endParaRPr>
          </a:p>
        </p:txBody>
      </p:sp>
      <p:sp>
        <p:nvSpPr>
          <p:cNvPr id="23570" name="Rectangle 447"/>
          <p:cNvSpPr>
            <a:spLocks noChangeArrowheads="1"/>
          </p:cNvSpPr>
          <p:nvPr/>
        </p:nvSpPr>
        <p:spPr bwMode="auto">
          <a:xfrm>
            <a:off x="5254625" y="3859213"/>
            <a:ext cx="147638" cy="11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latin typeface="Arial" pitchFamily="34" charset="0"/>
              <a:ea typeface="微软雅黑" pitchFamily="34" charset="-122"/>
              <a:sym typeface="Arial" pitchFamily="34" charset="0"/>
            </a:endParaRPr>
          </a:p>
        </p:txBody>
      </p:sp>
      <p:sp>
        <p:nvSpPr>
          <p:cNvPr id="23571" name="Oval 56"/>
          <p:cNvSpPr>
            <a:spLocks noChangeArrowheads="1"/>
          </p:cNvSpPr>
          <p:nvPr/>
        </p:nvSpPr>
        <p:spPr bwMode="auto">
          <a:xfrm>
            <a:off x="6272213" y="3654425"/>
            <a:ext cx="301625" cy="300038"/>
          </a:xfrm>
          <a:prstGeom prst="ellipse">
            <a:avLst/>
          </a:prstGeom>
          <a:noFill/>
          <a:ln w="30163"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80296" tIns="40148" rIns="80296" bIns="40148"/>
          <a:lstStyle/>
          <a:p>
            <a:pPr eaLnBrk="1" hangingPunct="1"/>
            <a:endParaRPr lang="zh-CN" altLang="en-US" sz="1500">
              <a:solidFill>
                <a:srgbClr val="000000"/>
              </a:solidFill>
              <a:latin typeface="Arial" pitchFamily="34" charset="0"/>
              <a:ea typeface="微软雅黑" pitchFamily="34" charset="-122"/>
              <a:sym typeface="Arial" pitchFamily="34" charset="0"/>
            </a:endParaRPr>
          </a:p>
        </p:txBody>
      </p:sp>
      <p:sp>
        <p:nvSpPr>
          <p:cNvPr id="23572" name="Freeform 57"/>
          <p:cNvSpPr>
            <a:spLocks/>
          </p:cNvSpPr>
          <p:nvPr/>
        </p:nvSpPr>
        <p:spPr bwMode="auto">
          <a:xfrm>
            <a:off x="6318250" y="3694113"/>
            <a:ext cx="155575" cy="141287"/>
          </a:xfrm>
          <a:custGeom>
            <a:avLst/>
            <a:gdLst>
              <a:gd name="T0" fmla="*/ 21454611 w 95"/>
              <a:gd name="T1" fmla="*/ 87032792 h 87"/>
              <a:gd name="T2" fmla="*/ 77772761 w 95"/>
              <a:gd name="T3" fmla="*/ 195162819 h 87"/>
              <a:gd name="T4" fmla="*/ 152864720 w 95"/>
              <a:gd name="T5" fmla="*/ 224173749 h 87"/>
              <a:gd name="T6" fmla="*/ 144819036 w 95"/>
              <a:gd name="T7" fmla="*/ 213624320 h 87"/>
              <a:gd name="T8" fmla="*/ 128727668 w 95"/>
              <a:gd name="T9" fmla="*/ 200437533 h 87"/>
              <a:gd name="T10" fmla="*/ 120681984 w 95"/>
              <a:gd name="T11" fmla="*/ 176701317 h 87"/>
              <a:gd name="T12" fmla="*/ 96546570 w 95"/>
              <a:gd name="T13" fmla="*/ 168789245 h 87"/>
              <a:gd name="T14" fmla="*/ 120681984 w 95"/>
              <a:gd name="T15" fmla="*/ 137140957 h 87"/>
              <a:gd name="T16" fmla="*/ 190410699 w 95"/>
              <a:gd name="T17" fmla="*/ 87032792 h 87"/>
              <a:gd name="T18" fmla="*/ 115318741 w 95"/>
              <a:gd name="T19" fmla="*/ 7912072 h 87"/>
              <a:gd name="T20" fmla="*/ 16091368 w 95"/>
              <a:gd name="T21" fmla="*/ 36923003 h 87"/>
              <a:gd name="T22" fmla="*/ 21454611 w 95"/>
              <a:gd name="T23" fmla="*/ 87032792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5" h="87">
                <a:moveTo>
                  <a:pt x="8" y="33"/>
                </a:moveTo>
                <a:cubicBezTo>
                  <a:pt x="4" y="44"/>
                  <a:pt x="7" y="61"/>
                  <a:pt x="29" y="74"/>
                </a:cubicBezTo>
                <a:cubicBezTo>
                  <a:pt x="51" y="86"/>
                  <a:pt x="55" y="83"/>
                  <a:pt x="57" y="85"/>
                </a:cubicBezTo>
                <a:cubicBezTo>
                  <a:pt x="59" y="87"/>
                  <a:pt x="53" y="87"/>
                  <a:pt x="54" y="81"/>
                </a:cubicBezTo>
                <a:cubicBezTo>
                  <a:pt x="55" y="75"/>
                  <a:pt x="51" y="76"/>
                  <a:pt x="48" y="76"/>
                </a:cubicBezTo>
                <a:cubicBezTo>
                  <a:pt x="45" y="76"/>
                  <a:pt x="44" y="70"/>
                  <a:pt x="45" y="67"/>
                </a:cubicBezTo>
                <a:cubicBezTo>
                  <a:pt x="46" y="63"/>
                  <a:pt x="41" y="71"/>
                  <a:pt x="36" y="64"/>
                </a:cubicBezTo>
                <a:cubicBezTo>
                  <a:pt x="32" y="56"/>
                  <a:pt x="39" y="50"/>
                  <a:pt x="45" y="52"/>
                </a:cubicBezTo>
                <a:cubicBezTo>
                  <a:pt x="61" y="57"/>
                  <a:pt x="59" y="43"/>
                  <a:pt x="71" y="33"/>
                </a:cubicBezTo>
                <a:cubicBezTo>
                  <a:pt x="95" y="15"/>
                  <a:pt x="60" y="5"/>
                  <a:pt x="43" y="3"/>
                </a:cubicBezTo>
                <a:cubicBezTo>
                  <a:pt x="25" y="0"/>
                  <a:pt x="0" y="7"/>
                  <a:pt x="6" y="14"/>
                </a:cubicBezTo>
                <a:cubicBezTo>
                  <a:pt x="12" y="20"/>
                  <a:pt x="9" y="30"/>
                  <a:pt x="8" y="33"/>
                </a:cubicBezTo>
                <a:close/>
              </a:path>
            </a:pathLst>
          </a:custGeom>
          <a:noFill/>
          <a:ln w="30163" cap="rnd" cmpd="sng">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80296" tIns="40148" rIns="80296" bIns="40148"/>
          <a:lstStyle/>
          <a:p>
            <a:endParaRPr lang="zh-CN" altLang="en-US"/>
          </a:p>
        </p:txBody>
      </p:sp>
      <p:sp>
        <p:nvSpPr>
          <p:cNvPr id="23573" name="Freeform 58"/>
          <p:cNvSpPr>
            <a:spLocks/>
          </p:cNvSpPr>
          <p:nvPr/>
        </p:nvSpPr>
        <p:spPr bwMode="auto">
          <a:xfrm>
            <a:off x="6402388" y="3803650"/>
            <a:ext cx="117475" cy="138113"/>
          </a:xfrm>
          <a:custGeom>
            <a:avLst/>
            <a:gdLst>
              <a:gd name="T0" fmla="*/ 31076161 w 73"/>
              <a:gd name="T1" fmla="*/ 84484535 h 85"/>
              <a:gd name="T2" fmla="*/ 31076161 w 73"/>
              <a:gd name="T3" fmla="*/ 118808052 h 85"/>
              <a:gd name="T4" fmla="*/ 64741599 w 73"/>
              <a:gd name="T5" fmla="*/ 153129945 h 85"/>
              <a:gd name="T6" fmla="*/ 49204323 w 73"/>
              <a:gd name="T7" fmla="*/ 211213774 h 85"/>
              <a:gd name="T8" fmla="*/ 116535200 w 73"/>
              <a:gd name="T9" fmla="*/ 174251485 h 85"/>
              <a:gd name="T10" fmla="*/ 170918079 w 73"/>
              <a:gd name="T11" fmla="*/ 97686512 h 85"/>
              <a:gd name="T12" fmla="*/ 139841918 w 73"/>
              <a:gd name="T13" fmla="*/ 63364620 h 85"/>
              <a:gd name="T14" fmla="*/ 62152321 w 73"/>
              <a:gd name="T15" fmla="*/ 29041102 h 85"/>
              <a:gd name="T16" fmla="*/ 31076161 w 73"/>
              <a:gd name="T17" fmla="*/ 84484535 h 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85">
                <a:moveTo>
                  <a:pt x="12" y="32"/>
                </a:moveTo>
                <a:cubicBezTo>
                  <a:pt x="10" y="43"/>
                  <a:pt x="0" y="34"/>
                  <a:pt x="12" y="45"/>
                </a:cubicBezTo>
                <a:cubicBezTo>
                  <a:pt x="23" y="56"/>
                  <a:pt x="26" y="33"/>
                  <a:pt x="25" y="58"/>
                </a:cubicBezTo>
                <a:cubicBezTo>
                  <a:pt x="23" y="83"/>
                  <a:pt x="2" y="85"/>
                  <a:pt x="19" y="80"/>
                </a:cubicBezTo>
                <a:cubicBezTo>
                  <a:pt x="36" y="74"/>
                  <a:pt x="33" y="79"/>
                  <a:pt x="45" y="66"/>
                </a:cubicBezTo>
                <a:cubicBezTo>
                  <a:pt x="58" y="54"/>
                  <a:pt x="60" y="47"/>
                  <a:pt x="66" y="37"/>
                </a:cubicBezTo>
                <a:cubicBezTo>
                  <a:pt x="73" y="27"/>
                  <a:pt x="62" y="31"/>
                  <a:pt x="54" y="24"/>
                </a:cubicBezTo>
                <a:cubicBezTo>
                  <a:pt x="47" y="17"/>
                  <a:pt x="34" y="0"/>
                  <a:pt x="24" y="11"/>
                </a:cubicBezTo>
                <a:cubicBezTo>
                  <a:pt x="14" y="21"/>
                  <a:pt x="12" y="32"/>
                  <a:pt x="12" y="32"/>
                </a:cubicBezTo>
                <a:close/>
              </a:path>
            </a:pathLst>
          </a:custGeom>
          <a:noFill/>
          <a:ln w="30163" cap="rnd" cmpd="sng">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80296" tIns="40148" rIns="80296" bIns="40148"/>
          <a:lstStyle/>
          <a:p>
            <a:endParaRPr lang="zh-CN" altLang="en-US"/>
          </a:p>
        </p:txBody>
      </p:sp>
      <p:sp>
        <p:nvSpPr>
          <p:cNvPr id="23574" name="Freeform 59"/>
          <p:cNvSpPr>
            <a:spLocks/>
          </p:cNvSpPr>
          <p:nvPr/>
        </p:nvSpPr>
        <p:spPr bwMode="auto">
          <a:xfrm>
            <a:off x="6465888" y="3660775"/>
            <a:ext cx="103187" cy="193675"/>
          </a:xfrm>
          <a:custGeom>
            <a:avLst/>
            <a:gdLst>
              <a:gd name="T0" fmla="*/ 0 w 63"/>
              <a:gd name="T1" fmla="*/ 0 h 119"/>
              <a:gd name="T2" fmla="*/ 29509844 w 63"/>
              <a:gd name="T3" fmla="*/ 79465341 h 119"/>
              <a:gd name="T4" fmla="*/ 123403463 w 63"/>
              <a:gd name="T5" fmla="*/ 143036311 h 119"/>
              <a:gd name="T6" fmla="*/ 144864721 w 63"/>
              <a:gd name="T7" fmla="*/ 214554467 h 119"/>
              <a:gd name="T8" fmla="*/ 139498997 w 63"/>
              <a:gd name="T9" fmla="*/ 294019808 h 119"/>
              <a:gd name="T10" fmla="*/ 169008841 w 63"/>
              <a:gd name="T11" fmla="*/ 299317389 h 1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 h="119">
                <a:moveTo>
                  <a:pt x="0" y="0"/>
                </a:moveTo>
                <a:cubicBezTo>
                  <a:pt x="0" y="6"/>
                  <a:pt x="3" y="22"/>
                  <a:pt x="11" y="30"/>
                </a:cubicBezTo>
                <a:cubicBezTo>
                  <a:pt x="19" y="37"/>
                  <a:pt x="45" y="44"/>
                  <a:pt x="46" y="54"/>
                </a:cubicBezTo>
                <a:cubicBezTo>
                  <a:pt x="47" y="64"/>
                  <a:pt x="58" y="71"/>
                  <a:pt x="54" y="81"/>
                </a:cubicBezTo>
                <a:cubicBezTo>
                  <a:pt x="50" y="90"/>
                  <a:pt x="42" y="103"/>
                  <a:pt x="52" y="111"/>
                </a:cubicBezTo>
                <a:cubicBezTo>
                  <a:pt x="61" y="119"/>
                  <a:pt x="63" y="113"/>
                  <a:pt x="63" y="113"/>
                </a:cubicBezTo>
              </a:path>
            </a:pathLst>
          </a:custGeom>
          <a:noFill/>
          <a:ln w="30163" cap="rnd" cmpd="sng">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80296" tIns="40148" rIns="80296" bIns="40148"/>
          <a:lstStyle/>
          <a:p>
            <a:endParaRPr lang="zh-CN" altLang="en-US"/>
          </a:p>
        </p:txBody>
      </p:sp>
      <p:sp>
        <p:nvSpPr>
          <p:cNvPr id="23575" name="TextBox 13"/>
          <p:cNvSpPr txBox="1">
            <a:spLocks noChangeArrowheads="1"/>
          </p:cNvSpPr>
          <p:nvPr/>
        </p:nvSpPr>
        <p:spPr bwMode="auto">
          <a:xfrm>
            <a:off x="3751263" y="1830388"/>
            <a:ext cx="14732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23576" name="TextBox 13"/>
          <p:cNvSpPr txBox="1">
            <a:spLocks noChangeArrowheads="1"/>
          </p:cNvSpPr>
          <p:nvPr/>
        </p:nvSpPr>
        <p:spPr bwMode="auto">
          <a:xfrm>
            <a:off x="3756025" y="2116138"/>
            <a:ext cx="156686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add your words here</a:t>
            </a:r>
          </a:p>
        </p:txBody>
      </p:sp>
      <p:sp>
        <p:nvSpPr>
          <p:cNvPr id="23577" name="TextBox 13"/>
          <p:cNvSpPr txBox="1">
            <a:spLocks noChangeArrowheads="1"/>
          </p:cNvSpPr>
          <p:nvPr/>
        </p:nvSpPr>
        <p:spPr bwMode="auto">
          <a:xfrm>
            <a:off x="6391275" y="1830388"/>
            <a:ext cx="14732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23578" name="TextBox 13"/>
          <p:cNvSpPr txBox="1">
            <a:spLocks noChangeArrowheads="1"/>
          </p:cNvSpPr>
          <p:nvPr/>
        </p:nvSpPr>
        <p:spPr bwMode="auto">
          <a:xfrm>
            <a:off x="6396038" y="2116138"/>
            <a:ext cx="1566862"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add your words here</a:t>
            </a:r>
          </a:p>
        </p:txBody>
      </p:sp>
      <p:sp>
        <p:nvSpPr>
          <p:cNvPr id="23579" name="TextBox 13"/>
          <p:cNvSpPr txBox="1">
            <a:spLocks noChangeArrowheads="1"/>
          </p:cNvSpPr>
          <p:nvPr/>
        </p:nvSpPr>
        <p:spPr bwMode="auto">
          <a:xfrm>
            <a:off x="9091613" y="3449638"/>
            <a:ext cx="14732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23580" name="TextBox 13"/>
          <p:cNvSpPr txBox="1">
            <a:spLocks noChangeArrowheads="1"/>
          </p:cNvSpPr>
          <p:nvPr/>
        </p:nvSpPr>
        <p:spPr bwMode="auto">
          <a:xfrm>
            <a:off x="9096375" y="3735388"/>
            <a:ext cx="156686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add your words here</a:t>
            </a:r>
          </a:p>
        </p:txBody>
      </p:sp>
      <p:sp>
        <p:nvSpPr>
          <p:cNvPr id="23581" name="TextBox 13"/>
          <p:cNvSpPr txBox="1">
            <a:spLocks noChangeArrowheads="1"/>
          </p:cNvSpPr>
          <p:nvPr/>
        </p:nvSpPr>
        <p:spPr bwMode="auto">
          <a:xfrm>
            <a:off x="758825" y="3651250"/>
            <a:ext cx="1473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23582" name="TextBox 13"/>
          <p:cNvSpPr txBox="1">
            <a:spLocks noChangeArrowheads="1"/>
          </p:cNvSpPr>
          <p:nvPr/>
        </p:nvSpPr>
        <p:spPr bwMode="auto">
          <a:xfrm>
            <a:off x="763588" y="3937000"/>
            <a:ext cx="1566862"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add your words here</a:t>
            </a:r>
          </a:p>
        </p:txBody>
      </p:sp>
      <p:sp>
        <p:nvSpPr>
          <p:cNvPr id="23583" name="矩形 31"/>
          <p:cNvSpPr>
            <a:spLocks noChangeArrowheads="1"/>
          </p:cNvSpPr>
          <p:nvPr/>
        </p:nvSpPr>
        <p:spPr bwMode="auto">
          <a:xfrm>
            <a:off x="1316038" y="5440363"/>
            <a:ext cx="95297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1216025" eaLnBrk="1" hangingPunct="1">
              <a:lnSpc>
                <a:spcPct val="120000"/>
              </a:lnSpc>
              <a:spcBef>
                <a:spcPct val="20000"/>
              </a:spcBef>
            </a:pPr>
            <a:r>
              <a:rPr lang="en-US" altLang="zh-CN" sz="1600">
                <a:solidFill>
                  <a:srgbClr val="445469"/>
                </a:solidFill>
                <a:latin typeface="Arial" pitchFamily="34" charset="0"/>
                <a:ea typeface="微软雅黑" pitchFamily="34" charset="-122"/>
                <a:sym typeface="Arial" pitchFamily="34" charset="0"/>
              </a:rPr>
              <a:t>according to your need to draw the text box size</a:t>
            </a:r>
            <a:r>
              <a:rPr lang="zh-CN" altLang="en-US" sz="1600">
                <a:solidFill>
                  <a:srgbClr val="445469"/>
                </a:solidFill>
                <a:latin typeface="Arial" pitchFamily="34" charset="0"/>
                <a:ea typeface="微软雅黑" pitchFamily="34" charset="-122"/>
                <a:sym typeface="Arial" pitchFamily="34" charset="0"/>
              </a:rPr>
              <a:t>。</a:t>
            </a:r>
            <a:r>
              <a:rPr lang="en-US" altLang="zh-CN" sz="1600">
                <a:solidFill>
                  <a:srgbClr val="445469"/>
                </a:solidFill>
                <a:latin typeface="Arial" pitchFamily="34" charset="0"/>
                <a:ea typeface="微软雅黑" pitchFamily="34" charset="-122"/>
                <a:sym typeface="Arial" pitchFamily="34" charset="0"/>
              </a:rPr>
              <a:t>Please read the instructions and more work at the end of the manual template.</a:t>
            </a:r>
          </a:p>
        </p:txBody>
      </p:sp>
      <p:sp>
        <p:nvSpPr>
          <p:cNvPr id="23584" name="文本框 32"/>
          <p:cNvSpPr txBox="1">
            <a:spLocks noChangeArrowheads="1"/>
          </p:cNvSpPr>
          <p:nvPr/>
        </p:nvSpPr>
        <p:spPr bwMode="auto">
          <a:xfrm>
            <a:off x="1917700" y="539750"/>
            <a:ext cx="2117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b="1">
                <a:solidFill>
                  <a:srgbClr val="767171"/>
                </a:solidFill>
                <a:latin typeface="Arial" pitchFamily="34" charset="0"/>
                <a:cs typeface="Arial" pitchFamily="34" charset="0"/>
              </a:rPr>
              <a:t>ADD YOUR TITLE</a:t>
            </a:r>
            <a:endParaRPr lang="zh-CN" altLang="en-US" b="1">
              <a:solidFill>
                <a:srgbClr val="767171"/>
              </a:solidFill>
              <a:latin typeface="Arial" pitchFamily="34" charset="0"/>
              <a:cs typeface="Arial"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图片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矩形 16"/>
          <p:cNvSpPr>
            <a:spLocks noChangeArrowheads="1"/>
          </p:cNvSpPr>
          <p:nvPr/>
        </p:nvSpPr>
        <p:spPr bwMode="auto">
          <a:xfrm>
            <a:off x="3594100" y="2701925"/>
            <a:ext cx="744538" cy="744538"/>
          </a:xfrm>
          <a:prstGeom prst="rect">
            <a:avLst/>
          </a:prstGeom>
          <a:solidFill>
            <a:srgbClr val="2BA8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4580" name="矩形 17"/>
          <p:cNvSpPr>
            <a:spLocks noChangeArrowheads="1"/>
          </p:cNvSpPr>
          <p:nvPr/>
        </p:nvSpPr>
        <p:spPr bwMode="auto">
          <a:xfrm>
            <a:off x="4406900" y="2701925"/>
            <a:ext cx="744538" cy="744538"/>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4581" name="矩形 18"/>
          <p:cNvSpPr>
            <a:spLocks noChangeArrowheads="1"/>
          </p:cNvSpPr>
          <p:nvPr/>
        </p:nvSpPr>
        <p:spPr bwMode="auto">
          <a:xfrm>
            <a:off x="3573463" y="3529013"/>
            <a:ext cx="744537" cy="744537"/>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4582" name="矩形 19"/>
          <p:cNvSpPr>
            <a:spLocks noChangeArrowheads="1"/>
          </p:cNvSpPr>
          <p:nvPr/>
        </p:nvSpPr>
        <p:spPr bwMode="auto">
          <a:xfrm>
            <a:off x="4406900" y="3529013"/>
            <a:ext cx="744538" cy="744537"/>
          </a:xfrm>
          <a:prstGeom prst="rect">
            <a:avLst/>
          </a:prstGeom>
          <a:solidFill>
            <a:srgbClr val="F4BB4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4583" name="文本框 20"/>
          <p:cNvSpPr txBox="1">
            <a:spLocks noChangeArrowheads="1"/>
          </p:cNvSpPr>
          <p:nvPr/>
        </p:nvSpPr>
        <p:spPr bwMode="auto">
          <a:xfrm>
            <a:off x="3573463" y="2701925"/>
            <a:ext cx="155257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9600" b="1">
                <a:solidFill>
                  <a:schemeClr val="bg1"/>
                </a:solidFill>
                <a:latin typeface="Arial" pitchFamily="34" charset="0"/>
                <a:cs typeface="Arial" pitchFamily="34" charset="0"/>
              </a:rPr>
              <a:t>02</a:t>
            </a:r>
            <a:endParaRPr lang="zh-CN" altLang="en-US" sz="9600" b="1">
              <a:solidFill>
                <a:schemeClr val="bg1"/>
              </a:solidFill>
              <a:latin typeface="Arial" pitchFamily="34" charset="0"/>
              <a:cs typeface="Arial" pitchFamily="34" charset="0"/>
            </a:endParaRPr>
          </a:p>
        </p:txBody>
      </p:sp>
      <p:sp>
        <p:nvSpPr>
          <p:cNvPr id="24584" name="文本框 21"/>
          <p:cNvSpPr txBox="1">
            <a:spLocks noChangeArrowheads="1"/>
          </p:cNvSpPr>
          <p:nvPr/>
        </p:nvSpPr>
        <p:spPr bwMode="auto">
          <a:xfrm>
            <a:off x="5241925" y="2819400"/>
            <a:ext cx="492125" cy="141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2000">
                <a:solidFill>
                  <a:srgbClr val="767171"/>
                </a:solidFill>
                <a:latin typeface="Arial" pitchFamily="34" charset="0"/>
                <a:cs typeface="Arial" pitchFamily="34" charset="0"/>
              </a:rPr>
              <a:t>PART TWO</a:t>
            </a:r>
            <a:endParaRPr lang="zh-CN" altLang="en-US" sz="2000">
              <a:solidFill>
                <a:srgbClr val="767171"/>
              </a:solidFill>
              <a:latin typeface="Arial" pitchFamily="34" charset="0"/>
              <a:cs typeface="Arial" pitchFamily="34" charset="0"/>
            </a:endParaRPr>
          </a:p>
        </p:txBody>
      </p:sp>
      <p:sp>
        <p:nvSpPr>
          <p:cNvPr id="24585" name="文本框 22"/>
          <p:cNvSpPr txBox="1">
            <a:spLocks noChangeArrowheads="1"/>
          </p:cNvSpPr>
          <p:nvPr/>
        </p:nvSpPr>
        <p:spPr bwMode="auto">
          <a:xfrm>
            <a:off x="6005513" y="2725738"/>
            <a:ext cx="377825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4800" b="1">
                <a:solidFill>
                  <a:srgbClr val="767171"/>
                </a:solidFill>
                <a:latin typeface="Arial" pitchFamily="34" charset="0"/>
                <a:cs typeface="Arial" pitchFamily="34" charset="0"/>
              </a:rPr>
              <a:t>ADD YOUR</a:t>
            </a:r>
          </a:p>
          <a:p>
            <a:pPr eaLnBrk="1" hangingPunct="1"/>
            <a:r>
              <a:rPr lang="en-US" altLang="zh-CN" sz="4800" b="1">
                <a:solidFill>
                  <a:srgbClr val="767171"/>
                </a:solidFill>
                <a:latin typeface="Arial" pitchFamily="34" charset="0"/>
                <a:cs typeface="Arial" pitchFamily="34" charset="0"/>
              </a:rPr>
              <a:t>TITLE HERE</a:t>
            </a:r>
            <a:endParaRPr lang="zh-CN" altLang="en-US" sz="4800" b="1">
              <a:solidFill>
                <a:srgbClr val="767171"/>
              </a:solidFill>
              <a:latin typeface="Arial" pitchFamily="34" charset="0"/>
              <a:cs typeface="Arial"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6" name="TextBox 13"/>
          <p:cNvSpPr txBox="1">
            <a:spLocks noChangeArrowheads="1"/>
          </p:cNvSpPr>
          <p:nvPr/>
        </p:nvSpPr>
        <p:spPr bwMode="auto">
          <a:xfrm>
            <a:off x="1427774" y="1161762"/>
            <a:ext cx="9690684" cy="5109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lnSpc>
                <a:spcPct val="150000"/>
              </a:lnSpc>
            </a:pPr>
            <a:r>
              <a:rPr lang="zh-CN" altLang="en-US" sz="3200" b="1" dirty="0">
                <a:solidFill>
                  <a:srgbClr val="767171"/>
                </a:solidFill>
                <a:latin typeface="方正小标宋简体" panose="02000000000000000000" pitchFamily="2" charset="-122"/>
                <a:ea typeface="方正小标宋简体" panose="02000000000000000000" pitchFamily="2" charset="-122"/>
                <a:cs typeface="Arial" pitchFamily="34" charset="0"/>
                <a:sym typeface="Arial" pitchFamily="34" charset="0"/>
              </a:rPr>
              <a:t>问题：</a:t>
            </a:r>
          </a:p>
          <a:p>
            <a:pPr marL="457200" indent="-457200" eaLnBrk="1" hangingPunct="1">
              <a:lnSpc>
                <a:spcPct val="150000"/>
              </a:lnSpc>
              <a:buFont typeface="Wingdings" panose="05000000000000000000" pitchFamily="2" charset="2"/>
              <a:buChar char="l"/>
            </a:pPr>
            <a:r>
              <a:rPr lang="zh-CN" altLang="en-US" sz="3200" b="1" dirty="0">
                <a:solidFill>
                  <a:srgbClr val="767171"/>
                </a:solidFill>
                <a:latin typeface="方正小标宋简体" panose="02000000000000000000" pitchFamily="2" charset="-122"/>
                <a:ea typeface="方正小标宋简体" panose="02000000000000000000" pitchFamily="2" charset="-122"/>
                <a:cs typeface="Arial" pitchFamily="34" charset="0"/>
                <a:sym typeface="Arial" pitchFamily="34" charset="0"/>
              </a:rPr>
              <a:t>多核架构成为处理器市场的主流</a:t>
            </a:r>
          </a:p>
          <a:p>
            <a:pPr marL="457200" indent="-457200" eaLnBrk="1" hangingPunct="1">
              <a:lnSpc>
                <a:spcPct val="150000"/>
              </a:lnSpc>
              <a:buFont typeface="Wingdings" panose="05000000000000000000" pitchFamily="2" charset="2"/>
              <a:buChar char="l"/>
            </a:pPr>
            <a:r>
              <a:rPr lang="zh-CN" altLang="en-US" sz="3200" b="1" dirty="0">
                <a:solidFill>
                  <a:srgbClr val="767171"/>
                </a:solidFill>
                <a:latin typeface="方正小标宋简体" panose="02000000000000000000" pitchFamily="2" charset="-122"/>
                <a:ea typeface="方正小标宋简体" panose="02000000000000000000" pitchFamily="2" charset="-122"/>
                <a:cs typeface="Arial" pitchFamily="34" charset="0"/>
                <a:sym typeface="Arial" pitchFamily="34" charset="0"/>
              </a:rPr>
              <a:t>面向单核开发的应用程序移植到多核架构难度大</a:t>
            </a:r>
          </a:p>
          <a:p>
            <a:pPr marL="457200" indent="-457200" eaLnBrk="1" hangingPunct="1">
              <a:lnSpc>
                <a:spcPct val="150000"/>
              </a:lnSpc>
              <a:buFont typeface="Wingdings" panose="05000000000000000000" pitchFamily="2" charset="2"/>
              <a:buChar char="l"/>
            </a:pPr>
            <a:r>
              <a:rPr lang="zh-CN" altLang="en-US" sz="3200" b="1" dirty="0">
                <a:solidFill>
                  <a:srgbClr val="767171"/>
                </a:solidFill>
                <a:latin typeface="方正小标宋简体" panose="02000000000000000000" pitchFamily="2" charset="-122"/>
                <a:ea typeface="方正小标宋简体" panose="02000000000000000000" pitchFamily="2" charset="-122"/>
                <a:cs typeface="Arial" pitchFamily="34" charset="0"/>
                <a:sym typeface="Arial" pitchFamily="34" charset="0"/>
              </a:rPr>
              <a:t>直接面向多核的并行程序开发难度大</a:t>
            </a:r>
          </a:p>
          <a:p>
            <a:pPr eaLnBrk="1" hangingPunct="1">
              <a:lnSpc>
                <a:spcPct val="150000"/>
              </a:lnSpc>
            </a:pPr>
            <a:r>
              <a:rPr lang="zh-CN" altLang="en-US" sz="3200" b="1" dirty="0">
                <a:solidFill>
                  <a:srgbClr val="767171"/>
                </a:solidFill>
                <a:latin typeface="方正小标宋简体" panose="02000000000000000000" pitchFamily="2" charset="-122"/>
                <a:ea typeface="方正小标宋简体" panose="02000000000000000000" pitchFamily="2" charset="-122"/>
                <a:cs typeface="Arial" pitchFamily="34" charset="0"/>
                <a:sym typeface="Arial" pitchFamily="34" charset="0"/>
              </a:rPr>
              <a:t>解决方法</a:t>
            </a:r>
            <a:r>
              <a:rPr lang="en-US" altLang="zh-CN" sz="3200" b="1" dirty="0">
                <a:solidFill>
                  <a:srgbClr val="767171"/>
                </a:solidFill>
                <a:latin typeface="方正小标宋简体" panose="02000000000000000000" pitchFamily="2" charset="-122"/>
                <a:ea typeface="方正小标宋简体" panose="02000000000000000000" pitchFamily="2" charset="-122"/>
                <a:cs typeface="Arial" pitchFamily="34" charset="0"/>
                <a:sym typeface="Arial" pitchFamily="34" charset="0"/>
              </a:rPr>
              <a:t>—</a:t>
            </a:r>
            <a:r>
              <a:rPr lang="zh-CN" altLang="en-US" sz="3200" b="1" dirty="0">
                <a:solidFill>
                  <a:srgbClr val="767171"/>
                </a:solidFill>
                <a:latin typeface="方正小标宋简体" panose="02000000000000000000" pitchFamily="2" charset="-122"/>
                <a:ea typeface="方正小标宋简体" panose="02000000000000000000" pitchFamily="2" charset="-122"/>
                <a:cs typeface="Arial" pitchFamily="34" charset="0"/>
                <a:sym typeface="Arial" pitchFamily="34" charset="0"/>
              </a:rPr>
              <a:t>自动并行化</a:t>
            </a:r>
          </a:p>
          <a:p>
            <a:pPr marL="457200" indent="-457200" eaLnBrk="1" hangingPunct="1">
              <a:lnSpc>
                <a:spcPct val="150000"/>
              </a:lnSpc>
              <a:buFont typeface="Wingdings" panose="05000000000000000000" pitchFamily="2" charset="2"/>
              <a:buChar char="ü"/>
            </a:pPr>
            <a:r>
              <a:rPr lang="zh-CN" altLang="en-US" sz="3200" b="1" dirty="0">
                <a:solidFill>
                  <a:srgbClr val="767171"/>
                </a:solidFill>
                <a:latin typeface="方正小标宋简体" panose="02000000000000000000" pitchFamily="2" charset="-122"/>
                <a:ea typeface="方正小标宋简体" panose="02000000000000000000" pitchFamily="2" charset="-122"/>
                <a:cs typeface="Arial" pitchFamily="34" charset="0"/>
                <a:sym typeface="Arial" pitchFamily="34" charset="0"/>
              </a:rPr>
              <a:t>将串行程序自动转换为并行程序</a:t>
            </a:r>
          </a:p>
          <a:p>
            <a:pPr marL="457200" indent="-457200" eaLnBrk="1" hangingPunct="1">
              <a:lnSpc>
                <a:spcPct val="150000"/>
              </a:lnSpc>
              <a:buFont typeface="Wingdings" panose="05000000000000000000" pitchFamily="2" charset="2"/>
              <a:buChar char="ü"/>
            </a:pPr>
            <a:r>
              <a:rPr lang="zh-CN" altLang="en-US" sz="3200" b="1" dirty="0">
                <a:solidFill>
                  <a:srgbClr val="767171"/>
                </a:solidFill>
                <a:latin typeface="方正小标宋简体" panose="02000000000000000000" pitchFamily="2" charset="-122"/>
                <a:ea typeface="方正小标宋简体" panose="02000000000000000000" pitchFamily="2" charset="-122"/>
                <a:cs typeface="Arial" pitchFamily="34" charset="0"/>
                <a:sym typeface="Arial" pitchFamily="34" charset="0"/>
              </a:rPr>
              <a:t>从复杂的并行代码编写工作中解脱出来</a:t>
            </a:r>
          </a:p>
        </p:txBody>
      </p:sp>
      <p:sp>
        <p:nvSpPr>
          <p:cNvPr id="16406" name="文本框 23"/>
          <p:cNvSpPr txBox="1">
            <a:spLocks noChangeArrowheads="1"/>
          </p:cNvSpPr>
          <p:nvPr/>
        </p:nvSpPr>
        <p:spPr bwMode="auto">
          <a:xfrm>
            <a:off x="1981200" y="431512"/>
            <a:ext cx="18325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3200" b="1" dirty="0">
                <a:solidFill>
                  <a:srgbClr val="767171"/>
                </a:solidFill>
                <a:latin typeface="方正小标宋简体" panose="02000000000000000000" pitchFamily="2" charset="-122"/>
                <a:ea typeface="方正小标宋简体" panose="02000000000000000000" pitchFamily="2" charset="-122"/>
                <a:cs typeface="Arial" pitchFamily="34" charset="0"/>
              </a:rPr>
              <a:t>研究背景</a:t>
            </a:r>
          </a:p>
        </p:txBody>
      </p:sp>
    </p:spTree>
    <p:extLst>
      <p:ext uri="{BB962C8B-B14F-4D97-AF65-F5344CB8AC3E}">
        <p14:creationId xmlns:p14="http://schemas.microsoft.com/office/powerpoint/2010/main" val="39638586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图片 51"/>
          <p:cNvPicPr>
            <a:picLocks noChangeAspect="1" noChangeArrowheads="1"/>
          </p:cNvPicPr>
          <p:nvPr/>
        </p:nvPicPr>
        <p:blipFill>
          <a:blip r:embed="rId2">
            <a:extLst>
              <a:ext uri="{28A0092B-C50C-407E-A947-70E740481C1C}">
                <a14:useLocalDpi xmlns:a14="http://schemas.microsoft.com/office/drawing/2010/main" val="0"/>
              </a:ext>
            </a:extLst>
          </a:blip>
          <a:srcRect r="20340"/>
          <a:stretch>
            <a:fillRect/>
          </a:stretch>
        </p:blipFill>
        <p:spPr bwMode="auto">
          <a:xfrm>
            <a:off x="6400800" y="2209800"/>
            <a:ext cx="2235200" cy="157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 name="图片 48"/>
          <p:cNvPicPr>
            <a:picLocks noChangeAspect="1" noChangeArrowheads="1"/>
          </p:cNvPicPr>
          <p:nvPr/>
        </p:nvPicPr>
        <p:blipFill>
          <a:blip r:embed="rId3">
            <a:extLst>
              <a:ext uri="{28A0092B-C50C-407E-A947-70E740481C1C}">
                <a14:useLocalDpi xmlns:a14="http://schemas.microsoft.com/office/drawing/2010/main" val="0"/>
              </a:ext>
            </a:extLst>
          </a:blip>
          <a:srcRect r="26273"/>
          <a:stretch>
            <a:fillRect/>
          </a:stretch>
        </p:blipFill>
        <p:spPr bwMode="auto">
          <a:xfrm>
            <a:off x="8997950" y="2187575"/>
            <a:ext cx="2265363"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4" name="图片 47"/>
          <p:cNvPicPr>
            <a:picLocks noChangeAspect="1" noChangeArrowheads="1"/>
          </p:cNvPicPr>
          <p:nvPr/>
        </p:nvPicPr>
        <p:blipFill>
          <a:blip r:embed="rId4">
            <a:extLst>
              <a:ext uri="{28A0092B-C50C-407E-A947-70E740481C1C}">
                <a14:useLocalDpi xmlns:a14="http://schemas.microsoft.com/office/drawing/2010/main" val="0"/>
              </a:ext>
            </a:extLst>
          </a:blip>
          <a:srcRect r="28494"/>
          <a:stretch>
            <a:fillRect/>
          </a:stretch>
        </p:blipFill>
        <p:spPr bwMode="auto">
          <a:xfrm>
            <a:off x="3803650" y="2201863"/>
            <a:ext cx="2233613" cy="174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图片 46"/>
          <p:cNvPicPr>
            <a:picLocks noChangeAspect="1" noChangeArrowheads="1"/>
          </p:cNvPicPr>
          <p:nvPr/>
        </p:nvPicPr>
        <p:blipFill>
          <a:blip r:embed="rId5">
            <a:extLst>
              <a:ext uri="{28A0092B-C50C-407E-A947-70E740481C1C}">
                <a14:useLocalDpi xmlns:a14="http://schemas.microsoft.com/office/drawing/2010/main" val="0"/>
              </a:ext>
            </a:extLst>
          </a:blip>
          <a:srcRect l="9045" t="847" r="17863" b="-847"/>
          <a:stretch>
            <a:fillRect/>
          </a:stretch>
        </p:blipFill>
        <p:spPr bwMode="auto">
          <a:xfrm>
            <a:off x="1225550" y="2209800"/>
            <a:ext cx="2228850" cy="171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图片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TextBox 15"/>
          <p:cNvSpPr txBox="1">
            <a:spLocks noChangeArrowheads="1"/>
          </p:cNvSpPr>
          <p:nvPr/>
        </p:nvSpPr>
        <p:spPr bwMode="auto">
          <a:xfrm>
            <a:off x="784225" y="4262438"/>
            <a:ext cx="758825"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8700" b="1">
                <a:solidFill>
                  <a:srgbClr val="DE4477"/>
                </a:solidFill>
                <a:latin typeface="TitilliumText22L Lt"/>
              </a:rPr>
              <a:t>”</a:t>
            </a:r>
          </a:p>
        </p:txBody>
      </p:sp>
      <p:sp>
        <p:nvSpPr>
          <p:cNvPr id="25608" name="矩形 19"/>
          <p:cNvSpPr>
            <a:spLocks noChangeArrowheads="1"/>
          </p:cNvSpPr>
          <p:nvPr/>
        </p:nvSpPr>
        <p:spPr bwMode="auto">
          <a:xfrm>
            <a:off x="1225550" y="3529013"/>
            <a:ext cx="2235200" cy="414337"/>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5609" name="文本框 20"/>
          <p:cNvSpPr txBox="1">
            <a:spLocks noChangeArrowheads="1"/>
          </p:cNvSpPr>
          <p:nvPr/>
        </p:nvSpPr>
        <p:spPr bwMode="auto">
          <a:xfrm>
            <a:off x="1235075" y="3554413"/>
            <a:ext cx="22336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en-US" altLang="zh-CN" sz="1600" b="1">
                <a:solidFill>
                  <a:schemeClr val="bg1"/>
                </a:solidFill>
                <a:latin typeface="微软雅黑" pitchFamily="34" charset="-122"/>
                <a:ea typeface="微软雅黑" pitchFamily="34" charset="-122"/>
              </a:rPr>
              <a:t>KEYS</a:t>
            </a:r>
            <a:endParaRPr lang="zh-CN" altLang="en-US" sz="1600" b="1">
              <a:solidFill>
                <a:schemeClr val="bg1"/>
              </a:solidFill>
              <a:latin typeface="微软雅黑" pitchFamily="34" charset="-122"/>
              <a:ea typeface="微软雅黑" pitchFamily="34" charset="-122"/>
            </a:endParaRPr>
          </a:p>
        </p:txBody>
      </p:sp>
      <p:sp>
        <p:nvSpPr>
          <p:cNvPr id="25610" name="矩形 21"/>
          <p:cNvSpPr>
            <a:spLocks noChangeArrowheads="1"/>
          </p:cNvSpPr>
          <p:nvPr/>
        </p:nvSpPr>
        <p:spPr bwMode="auto">
          <a:xfrm>
            <a:off x="6399213" y="3521075"/>
            <a:ext cx="2254250" cy="414338"/>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5611" name="文本框 22"/>
          <p:cNvSpPr txBox="1">
            <a:spLocks noChangeArrowheads="1"/>
          </p:cNvSpPr>
          <p:nvPr/>
        </p:nvSpPr>
        <p:spPr bwMode="auto">
          <a:xfrm>
            <a:off x="6372225" y="3554413"/>
            <a:ext cx="2290763"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en-US" altLang="zh-CN" sz="1600" b="1">
                <a:solidFill>
                  <a:schemeClr val="bg1"/>
                </a:solidFill>
                <a:latin typeface="微软雅黑" pitchFamily="34" charset="-122"/>
                <a:ea typeface="微软雅黑" pitchFamily="34" charset="-122"/>
              </a:rPr>
              <a:t>KEYS</a:t>
            </a:r>
            <a:endParaRPr lang="zh-CN" altLang="en-US" sz="1600" b="1">
              <a:solidFill>
                <a:schemeClr val="bg1"/>
              </a:solidFill>
              <a:latin typeface="微软雅黑" pitchFamily="34" charset="-122"/>
              <a:ea typeface="微软雅黑" pitchFamily="34" charset="-122"/>
            </a:endParaRPr>
          </a:p>
        </p:txBody>
      </p:sp>
      <p:sp>
        <p:nvSpPr>
          <p:cNvPr id="25612" name="矩形 23"/>
          <p:cNvSpPr>
            <a:spLocks noChangeArrowheads="1"/>
          </p:cNvSpPr>
          <p:nvPr/>
        </p:nvSpPr>
        <p:spPr bwMode="auto">
          <a:xfrm>
            <a:off x="3802063" y="3530600"/>
            <a:ext cx="2241550" cy="415925"/>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5613" name="文本框 24"/>
          <p:cNvSpPr txBox="1">
            <a:spLocks noChangeArrowheads="1"/>
          </p:cNvSpPr>
          <p:nvPr/>
        </p:nvSpPr>
        <p:spPr bwMode="auto">
          <a:xfrm>
            <a:off x="3762375" y="3563938"/>
            <a:ext cx="22336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en-US" altLang="zh-CN" sz="1600" b="1">
                <a:solidFill>
                  <a:schemeClr val="bg1"/>
                </a:solidFill>
                <a:latin typeface="微软雅黑" pitchFamily="34" charset="-122"/>
                <a:ea typeface="微软雅黑" pitchFamily="34" charset="-122"/>
              </a:rPr>
              <a:t>KEYS</a:t>
            </a:r>
            <a:endParaRPr lang="zh-CN" altLang="en-US" sz="1600" b="1">
              <a:solidFill>
                <a:schemeClr val="bg1"/>
              </a:solidFill>
              <a:latin typeface="微软雅黑" pitchFamily="34" charset="-122"/>
              <a:ea typeface="微软雅黑" pitchFamily="34" charset="-122"/>
            </a:endParaRPr>
          </a:p>
        </p:txBody>
      </p:sp>
      <p:sp>
        <p:nvSpPr>
          <p:cNvPr id="25614" name="矩形 25"/>
          <p:cNvSpPr>
            <a:spLocks noChangeArrowheads="1"/>
          </p:cNvSpPr>
          <p:nvPr/>
        </p:nvSpPr>
        <p:spPr bwMode="auto">
          <a:xfrm>
            <a:off x="8993188" y="3530600"/>
            <a:ext cx="2281237" cy="415925"/>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5615" name="文本框 26"/>
          <p:cNvSpPr txBox="1">
            <a:spLocks noChangeArrowheads="1"/>
          </p:cNvSpPr>
          <p:nvPr/>
        </p:nvSpPr>
        <p:spPr bwMode="auto">
          <a:xfrm>
            <a:off x="8999538" y="3554413"/>
            <a:ext cx="22272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en-US" altLang="zh-CN" sz="1600" b="1">
                <a:solidFill>
                  <a:schemeClr val="bg1"/>
                </a:solidFill>
                <a:latin typeface="微软雅黑" pitchFamily="34" charset="-122"/>
                <a:ea typeface="微软雅黑" pitchFamily="34" charset="-122"/>
              </a:rPr>
              <a:t>KEYS</a:t>
            </a:r>
            <a:endParaRPr lang="zh-CN" altLang="en-US" sz="1600" b="1">
              <a:solidFill>
                <a:schemeClr val="bg1"/>
              </a:solidFill>
              <a:latin typeface="微软雅黑" pitchFamily="34" charset="-122"/>
              <a:ea typeface="微软雅黑" pitchFamily="34" charset="-122"/>
            </a:endParaRPr>
          </a:p>
        </p:txBody>
      </p:sp>
      <p:sp>
        <p:nvSpPr>
          <p:cNvPr id="25616" name="矩形 27"/>
          <p:cNvSpPr>
            <a:spLocks noChangeArrowheads="1"/>
          </p:cNvSpPr>
          <p:nvPr/>
        </p:nvSpPr>
        <p:spPr bwMode="auto">
          <a:xfrm>
            <a:off x="1543050" y="4581525"/>
            <a:ext cx="2206625"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1216025" eaLnBrk="1" hangingPunct="1">
              <a:lnSpc>
                <a:spcPct val="120000"/>
              </a:lnSpc>
              <a:spcBef>
                <a:spcPct val="20000"/>
              </a:spcBef>
            </a:pPr>
            <a:r>
              <a:rPr lang="en-US" altLang="zh-CN" sz="1200">
                <a:solidFill>
                  <a:srgbClr val="445469"/>
                </a:solidFill>
                <a:latin typeface="微软雅黑" pitchFamily="34" charset="-122"/>
                <a:ea typeface="微软雅黑" pitchFamily="34" charset="-122"/>
                <a:sym typeface="Arial" pitchFamily="34" charset="0"/>
              </a:rPr>
              <a:t>Add your words here</a:t>
            </a:r>
            <a:r>
              <a:rPr lang="zh-CN" altLang="en-US" sz="1200">
                <a:solidFill>
                  <a:srgbClr val="445469"/>
                </a:solidFill>
                <a:latin typeface="微软雅黑" pitchFamily="34" charset="-122"/>
                <a:ea typeface="微软雅黑" pitchFamily="34" charset="-122"/>
                <a:sym typeface="Arial" pitchFamily="34" charset="0"/>
              </a:rPr>
              <a:t>，</a:t>
            </a:r>
            <a:r>
              <a:rPr lang="en-US" altLang="zh-CN" sz="1200">
                <a:solidFill>
                  <a:srgbClr val="445469"/>
                </a:solidFill>
                <a:latin typeface="微软雅黑" pitchFamily="34" charset="-122"/>
                <a:ea typeface="微软雅黑" pitchFamily="34" charset="-122"/>
                <a:sym typeface="Arial" pitchFamily="34" charset="0"/>
              </a:rPr>
              <a:t>according to your need to draw the text box size</a:t>
            </a:r>
            <a:r>
              <a:rPr lang="zh-CN" altLang="en-US" sz="1200">
                <a:solidFill>
                  <a:srgbClr val="445469"/>
                </a:solidFill>
                <a:latin typeface="微软雅黑" pitchFamily="34" charset="-122"/>
                <a:ea typeface="微软雅黑" pitchFamily="34" charset="-122"/>
                <a:sym typeface="Arial" pitchFamily="34" charset="0"/>
              </a:rPr>
              <a:t>。</a:t>
            </a:r>
            <a:endParaRPr lang="en-US" sz="1200">
              <a:solidFill>
                <a:srgbClr val="445469"/>
              </a:solidFill>
              <a:latin typeface="微软雅黑" pitchFamily="34" charset="-122"/>
              <a:ea typeface="微软雅黑" pitchFamily="34" charset="-122"/>
              <a:sym typeface="Arial" pitchFamily="34" charset="0"/>
            </a:endParaRPr>
          </a:p>
        </p:txBody>
      </p:sp>
      <p:sp>
        <p:nvSpPr>
          <p:cNvPr id="25617" name="TextBox 15"/>
          <p:cNvSpPr txBox="1">
            <a:spLocks noChangeArrowheads="1"/>
          </p:cNvSpPr>
          <p:nvPr/>
        </p:nvSpPr>
        <p:spPr bwMode="auto">
          <a:xfrm>
            <a:off x="3460750" y="4262438"/>
            <a:ext cx="758825"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8700" b="1">
                <a:solidFill>
                  <a:srgbClr val="513087"/>
                </a:solidFill>
                <a:latin typeface="TitilliumText22L Lt"/>
              </a:rPr>
              <a:t>”</a:t>
            </a:r>
          </a:p>
        </p:txBody>
      </p:sp>
      <p:sp>
        <p:nvSpPr>
          <p:cNvPr id="25618" name="矩形 41"/>
          <p:cNvSpPr>
            <a:spLocks noChangeArrowheads="1"/>
          </p:cNvSpPr>
          <p:nvPr/>
        </p:nvSpPr>
        <p:spPr bwMode="auto">
          <a:xfrm>
            <a:off x="4219575" y="4581525"/>
            <a:ext cx="2206625"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1216025" eaLnBrk="1" hangingPunct="1">
              <a:lnSpc>
                <a:spcPct val="120000"/>
              </a:lnSpc>
              <a:spcBef>
                <a:spcPct val="20000"/>
              </a:spcBef>
            </a:pPr>
            <a:r>
              <a:rPr lang="en-US" altLang="zh-CN" sz="1200">
                <a:solidFill>
                  <a:srgbClr val="445469"/>
                </a:solidFill>
                <a:latin typeface="微软雅黑" pitchFamily="34" charset="-122"/>
                <a:ea typeface="微软雅黑" pitchFamily="34" charset="-122"/>
                <a:sym typeface="Arial" pitchFamily="34" charset="0"/>
              </a:rPr>
              <a:t>Add your words here</a:t>
            </a:r>
            <a:r>
              <a:rPr lang="zh-CN" altLang="en-US" sz="1200">
                <a:solidFill>
                  <a:srgbClr val="445469"/>
                </a:solidFill>
                <a:latin typeface="微软雅黑" pitchFamily="34" charset="-122"/>
                <a:ea typeface="微软雅黑" pitchFamily="34" charset="-122"/>
                <a:sym typeface="Arial" pitchFamily="34" charset="0"/>
              </a:rPr>
              <a:t>，</a:t>
            </a:r>
            <a:r>
              <a:rPr lang="en-US" altLang="zh-CN" sz="1200">
                <a:solidFill>
                  <a:srgbClr val="445469"/>
                </a:solidFill>
                <a:latin typeface="微软雅黑" pitchFamily="34" charset="-122"/>
                <a:ea typeface="微软雅黑" pitchFamily="34" charset="-122"/>
                <a:sym typeface="Arial" pitchFamily="34" charset="0"/>
              </a:rPr>
              <a:t>according to your need to draw the text box size</a:t>
            </a:r>
            <a:r>
              <a:rPr lang="zh-CN" altLang="en-US" sz="1200">
                <a:solidFill>
                  <a:srgbClr val="445469"/>
                </a:solidFill>
                <a:latin typeface="微软雅黑" pitchFamily="34" charset="-122"/>
                <a:ea typeface="微软雅黑" pitchFamily="34" charset="-122"/>
                <a:sym typeface="Arial" pitchFamily="34" charset="0"/>
              </a:rPr>
              <a:t>。</a:t>
            </a:r>
            <a:endParaRPr lang="en-US" sz="1200">
              <a:solidFill>
                <a:srgbClr val="445469"/>
              </a:solidFill>
              <a:latin typeface="微软雅黑" pitchFamily="34" charset="-122"/>
              <a:ea typeface="微软雅黑" pitchFamily="34" charset="-122"/>
              <a:sym typeface="Arial" pitchFamily="34" charset="0"/>
            </a:endParaRPr>
          </a:p>
        </p:txBody>
      </p:sp>
      <p:sp>
        <p:nvSpPr>
          <p:cNvPr id="25619" name="TextBox 15"/>
          <p:cNvSpPr txBox="1">
            <a:spLocks noChangeArrowheads="1"/>
          </p:cNvSpPr>
          <p:nvPr/>
        </p:nvSpPr>
        <p:spPr bwMode="auto">
          <a:xfrm>
            <a:off x="5919788" y="4262438"/>
            <a:ext cx="760412"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8700" b="1">
                <a:solidFill>
                  <a:srgbClr val="DE4477"/>
                </a:solidFill>
                <a:latin typeface="TitilliumText22L Lt"/>
              </a:rPr>
              <a:t>”</a:t>
            </a:r>
          </a:p>
        </p:txBody>
      </p:sp>
      <p:sp>
        <p:nvSpPr>
          <p:cNvPr id="25620" name="矩形 43"/>
          <p:cNvSpPr>
            <a:spLocks noChangeArrowheads="1"/>
          </p:cNvSpPr>
          <p:nvPr/>
        </p:nvSpPr>
        <p:spPr bwMode="auto">
          <a:xfrm>
            <a:off x="6680200" y="4581525"/>
            <a:ext cx="2206625"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1216025" eaLnBrk="1" hangingPunct="1">
              <a:lnSpc>
                <a:spcPct val="120000"/>
              </a:lnSpc>
              <a:spcBef>
                <a:spcPct val="20000"/>
              </a:spcBef>
            </a:pPr>
            <a:r>
              <a:rPr lang="en-US" altLang="zh-CN" sz="1200">
                <a:solidFill>
                  <a:srgbClr val="445469"/>
                </a:solidFill>
                <a:latin typeface="微软雅黑" pitchFamily="34" charset="-122"/>
                <a:ea typeface="微软雅黑" pitchFamily="34" charset="-122"/>
                <a:sym typeface="Arial" pitchFamily="34" charset="0"/>
              </a:rPr>
              <a:t>Add your words here</a:t>
            </a:r>
            <a:r>
              <a:rPr lang="zh-CN" altLang="en-US" sz="1200">
                <a:solidFill>
                  <a:srgbClr val="445469"/>
                </a:solidFill>
                <a:latin typeface="微软雅黑" pitchFamily="34" charset="-122"/>
                <a:ea typeface="微软雅黑" pitchFamily="34" charset="-122"/>
                <a:sym typeface="Arial" pitchFamily="34" charset="0"/>
              </a:rPr>
              <a:t>，</a:t>
            </a:r>
            <a:r>
              <a:rPr lang="en-US" altLang="zh-CN" sz="1200">
                <a:solidFill>
                  <a:srgbClr val="445469"/>
                </a:solidFill>
                <a:latin typeface="微软雅黑" pitchFamily="34" charset="-122"/>
                <a:ea typeface="微软雅黑" pitchFamily="34" charset="-122"/>
                <a:sym typeface="Arial" pitchFamily="34" charset="0"/>
              </a:rPr>
              <a:t>according to your need to draw the text box size</a:t>
            </a:r>
            <a:r>
              <a:rPr lang="zh-CN" altLang="en-US" sz="1200">
                <a:solidFill>
                  <a:srgbClr val="445469"/>
                </a:solidFill>
                <a:latin typeface="微软雅黑" pitchFamily="34" charset="-122"/>
                <a:ea typeface="微软雅黑" pitchFamily="34" charset="-122"/>
                <a:sym typeface="Arial" pitchFamily="34" charset="0"/>
              </a:rPr>
              <a:t>。</a:t>
            </a:r>
            <a:endParaRPr lang="en-US" sz="1200">
              <a:solidFill>
                <a:srgbClr val="445469"/>
              </a:solidFill>
              <a:latin typeface="微软雅黑" pitchFamily="34" charset="-122"/>
              <a:ea typeface="微软雅黑" pitchFamily="34" charset="-122"/>
              <a:sym typeface="Arial" pitchFamily="34" charset="0"/>
            </a:endParaRPr>
          </a:p>
        </p:txBody>
      </p:sp>
      <p:sp>
        <p:nvSpPr>
          <p:cNvPr id="25621" name="TextBox 15"/>
          <p:cNvSpPr txBox="1">
            <a:spLocks noChangeArrowheads="1"/>
          </p:cNvSpPr>
          <p:nvPr/>
        </p:nvSpPr>
        <p:spPr bwMode="auto">
          <a:xfrm>
            <a:off x="8588375" y="4262438"/>
            <a:ext cx="760413"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8700" b="1">
                <a:solidFill>
                  <a:srgbClr val="513087"/>
                </a:solidFill>
                <a:latin typeface="TitilliumText22L Lt"/>
              </a:rPr>
              <a:t>”</a:t>
            </a:r>
          </a:p>
        </p:txBody>
      </p:sp>
      <p:sp>
        <p:nvSpPr>
          <p:cNvPr id="25622" name="矩形 45"/>
          <p:cNvSpPr>
            <a:spLocks noChangeArrowheads="1"/>
          </p:cNvSpPr>
          <p:nvPr/>
        </p:nvSpPr>
        <p:spPr bwMode="auto">
          <a:xfrm>
            <a:off x="9348788" y="4581525"/>
            <a:ext cx="2206625"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1216025" eaLnBrk="1" hangingPunct="1">
              <a:lnSpc>
                <a:spcPct val="120000"/>
              </a:lnSpc>
              <a:spcBef>
                <a:spcPct val="20000"/>
              </a:spcBef>
            </a:pPr>
            <a:r>
              <a:rPr lang="en-US" altLang="zh-CN" sz="1200">
                <a:solidFill>
                  <a:srgbClr val="445469"/>
                </a:solidFill>
                <a:latin typeface="微软雅黑" pitchFamily="34" charset="-122"/>
                <a:ea typeface="微软雅黑" pitchFamily="34" charset="-122"/>
                <a:sym typeface="Arial" pitchFamily="34" charset="0"/>
              </a:rPr>
              <a:t>Add your words here</a:t>
            </a:r>
            <a:r>
              <a:rPr lang="zh-CN" altLang="en-US" sz="1200">
                <a:solidFill>
                  <a:srgbClr val="445469"/>
                </a:solidFill>
                <a:latin typeface="微软雅黑" pitchFamily="34" charset="-122"/>
                <a:ea typeface="微软雅黑" pitchFamily="34" charset="-122"/>
                <a:sym typeface="Arial" pitchFamily="34" charset="0"/>
              </a:rPr>
              <a:t>，</a:t>
            </a:r>
            <a:r>
              <a:rPr lang="en-US" altLang="zh-CN" sz="1200">
                <a:solidFill>
                  <a:srgbClr val="445469"/>
                </a:solidFill>
                <a:latin typeface="微软雅黑" pitchFamily="34" charset="-122"/>
                <a:ea typeface="微软雅黑" pitchFamily="34" charset="-122"/>
                <a:sym typeface="Arial" pitchFamily="34" charset="0"/>
              </a:rPr>
              <a:t>according to your need to draw the text box size</a:t>
            </a:r>
            <a:r>
              <a:rPr lang="zh-CN" altLang="en-US" sz="1200">
                <a:solidFill>
                  <a:srgbClr val="445469"/>
                </a:solidFill>
                <a:latin typeface="微软雅黑" pitchFamily="34" charset="-122"/>
                <a:ea typeface="微软雅黑" pitchFamily="34" charset="-122"/>
                <a:sym typeface="Arial" pitchFamily="34" charset="0"/>
              </a:rPr>
              <a:t>。</a:t>
            </a:r>
            <a:endParaRPr lang="en-US" sz="1200">
              <a:solidFill>
                <a:srgbClr val="445469"/>
              </a:solidFill>
              <a:latin typeface="微软雅黑" pitchFamily="34" charset="-122"/>
              <a:ea typeface="微软雅黑" pitchFamily="34" charset="-122"/>
              <a:sym typeface="Arial" pitchFamily="34" charset="0"/>
            </a:endParaRPr>
          </a:p>
        </p:txBody>
      </p:sp>
      <p:sp>
        <p:nvSpPr>
          <p:cNvPr id="25623" name="文本框 52"/>
          <p:cNvSpPr txBox="1">
            <a:spLocks noChangeArrowheads="1"/>
          </p:cNvSpPr>
          <p:nvPr/>
        </p:nvSpPr>
        <p:spPr bwMode="auto">
          <a:xfrm>
            <a:off x="1917700" y="539750"/>
            <a:ext cx="2117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b="1">
                <a:solidFill>
                  <a:srgbClr val="767171"/>
                </a:solidFill>
                <a:latin typeface="Arial" pitchFamily="34" charset="0"/>
                <a:cs typeface="Arial" pitchFamily="34" charset="0"/>
              </a:rPr>
              <a:t>ADD YOUR TITLE</a:t>
            </a:r>
            <a:endParaRPr lang="zh-CN" altLang="en-US" b="1">
              <a:solidFill>
                <a:srgbClr val="767171"/>
              </a:solidFill>
              <a:latin typeface="Arial" pitchFamily="34" charset="0"/>
              <a:cs typeface="Arial"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Rectangle 30"/>
          <p:cNvSpPr>
            <a:spLocks noChangeArrowheads="1"/>
          </p:cNvSpPr>
          <p:nvPr/>
        </p:nvSpPr>
        <p:spPr bwMode="auto">
          <a:xfrm>
            <a:off x="-15875" y="1420813"/>
            <a:ext cx="12168188" cy="881062"/>
          </a:xfrm>
          <a:prstGeom prst="rect">
            <a:avLst/>
          </a:prstGeom>
          <a:solidFill>
            <a:srgbClr val="76717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08013" eaLnBrk="1" hangingPunct="1"/>
            <a:endParaRPr lang="en-US" altLang="zh-CN" sz="3100">
              <a:solidFill>
                <a:srgbClr val="FFFFFF"/>
              </a:solidFill>
            </a:endParaRPr>
          </a:p>
        </p:txBody>
      </p:sp>
      <p:sp>
        <p:nvSpPr>
          <p:cNvPr id="26628" name="Rounded Rectangle 34"/>
          <p:cNvSpPr>
            <a:spLocks noChangeArrowheads="1"/>
          </p:cNvSpPr>
          <p:nvPr/>
        </p:nvSpPr>
        <p:spPr bwMode="auto">
          <a:xfrm>
            <a:off x="752475" y="2757488"/>
            <a:ext cx="2365375" cy="3417887"/>
          </a:xfrm>
          <a:prstGeom prst="roundRect">
            <a:avLst>
              <a:gd name="adj" fmla="val 5884"/>
            </a:avLst>
          </a:prstGeom>
          <a:noFill/>
          <a:ln w="12700">
            <a:solidFill>
              <a:srgbClr val="ADBACA"/>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defTabSz="608013" eaLnBrk="1" hangingPunct="1"/>
            <a:endParaRPr lang="en-US" altLang="zh-CN" sz="3100">
              <a:solidFill>
                <a:srgbClr val="FFFFFF"/>
              </a:solidFill>
              <a:latin typeface="Lato Regular"/>
            </a:endParaRPr>
          </a:p>
        </p:txBody>
      </p:sp>
      <p:sp>
        <p:nvSpPr>
          <p:cNvPr id="26629" name="Rounded Rectangle 35"/>
          <p:cNvSpPr>
            <a:spLocks noChangeAspect="1" noChangeArrowheads="1"/>
          </p:cNvSpPr>
          <p:nvPr/>
        </p:nvSpPr>
        <p:spPr bwMode="auto">
          <a:xfrm>
            <a:off x="1463675" y="3087688"/>
            <a:ext cx="842963" cy="844550"/>
          </a:xfrm>
          <a:prstGeom prst="roundRect">
            <a:avLst>
              <a:gd name="adj" fmla="val 5884"/>
            </a:avLst>
          </a:prstGeom>
          <a:solidFill>
            <a:srgbClr val="DE44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8013" eaLnBrk="1" hangingPunct="1"/>
            <a:endParaRPr lang="en-US" altLang="zh-CN" sz="3100">
              <a:solidFill>
                <a:srgbClr val="FFFFFF"/>
              </a:solidFill>
              <a:latin typeface="Lato Regular"/>
            </a:endParaRPr>
          </a:p>
        </p:txBody>
      </p:sp>
      <p:pic>
        <p:nvPicPr>
          <p:cNvPr id="26630" name="Group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7038" y="3090863"/>
            <a:ext cx="841375"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1" name="Rounded Rectangle 38"/>
          <p:cNvSpPr>
            <a:spLocks noChangeAspect="1" noChangeArrowheads="1"/>
          </p:cNvSpPr>
          <p:nvPr/>
        </p:nvSpPr>
        <p:spPr bwMode="auto">
          <a:xfrm>
            <a:off x="7046913" y="3087688"/>
            <a:ext cx="842962" cy="844550"/>
          </a:xfrm>
          <a:prstGeom prst="roundRect">
            <a:avLst>
              <a:gd name="adj" fmla="val 5884"/>
            </a:avLst>
          </a:prstGeom>
          <a:solidFill>
            <a:srgbClr val="DE44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8013" eaLnBrk="1" hangingPunct="1"/>
            <a:endParaRPr lang="en-US" altLang="zh-CN" sz="3100">
              <a:solidFill>
                <a:srgbClr val="FFFFFF"/>
              </a:solidFill>
              <a:latin typeface="Lato Regular"/>
            </a:endParaRPr>
          </a:p>
        </p:txBody>
      </p:sp>
      <p:pic>
        <p:nvPicPr>
          <p:cNvPr id="26632" name="Group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66300" y="3090863"/>
            <a:ext cx="841375"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3" name="Rounded Rectangle 53"/>
          <p:cNvSpPr>
            <a:spLocks noChangeArrowheads="1"/>
          </p:cNvSpPr>
          <p:nvPr/>
        </p:nvSpPr>
        <p:spPr bwMode="auto">
          <a:xfrm>
            <a:off x="3536950" y="2757488"/>
            <a:ext cx="2363788" cy="3417887"/>
          </a:xfrm>
          <a:prstGeom prst="roundRect">
            <a:avLst>
              <a:gd name="adj" fmla="val 5884"/>
            </a:avLst>
          </a:prstGeom>
          <a:noFill/>
          <a:ln w="12700">
            <a:solidFill>
              <a:srgbClr val="ADBACA"/>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defTabSz="608013" eaLnBrk="1" hangingPunct="1"/>
            <a:endParaRPr lang="en-US" altLang="zh-CN" sz="3100">
              <a:solidFill>
                <a:srgbClr val="FFFFFF"/>
              </a:solidFill>
              <a:latin typeface="Lato Regular"/>
            </a:endParaRPr>
          </a:p>
        </p:txBody>
      </p:sp>
      <p:sp>
        <p:nvSpPr>
          <p:cNvPr id="26634" name="Rounded Rectangle 54"/>
          <p:cNvSpPr>
            <a:spLocks noChangeArrowheads="1"/>
          </p:cNvSpPr>
          <p:nvPr/>
        </p:nvSpPr>
        <p:spPr bwMode="auto">
          <a:xfrm>
            <a:off x="6275388" y="2757488"/>
            <a:ext cx="2365375" cy="3417887"/>
          </a:xfrm>
          <a:prstGeom prst="roundRect">
            <a:avLst>
              <a:gd name="adj" fmla="val 5884"/>
            </a:avLst>
          </a:prstGeom>
          <a:noFill/>
          <a:ln w="12700">
            <a:solidFill>
              <a:srgbClr val="ADBACA"/>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defTabSz="608013" eaLnBrk="1" hangingPunct="1"/>
            <a:endParaRPr lang="en-US" altLang="zh-CN" sz="3100">
              <a:solidFill>
                <a:srgbClr val="FFFFFF"/>
              </a:solidFill>
              <a:latin typeface="Lato Regular"/>
            </a:endParaRPr>
          </a:p>
        </p:txBody>
      </p:sp>
      <p:sp>
        <p:nvSpPr>
          <p:cNvPr id="26635" name="Rounded Rectangle 55"/>
          <p:cNvSpPr>
            <a:spLocks noChangeArrowheads="1"/>
          </p:cNvSpPr>
          <p:nvPr/>
        </p:nvSpPr>
        <p:spPr bwMode="auto">
          <a:xfrm>
            <a:off x="9059863" y="2757488"/>
            <a:ext cx="2365375" cy="3417887"/>
          </a:xfrm>
          <a:prstGeom prst="roundRect">
            <a:avLst>
              <a:gd name="adj" fmla="val 5884"/>
            </a:avLst>
          </a:prstGeom>
          <a:noFill/>
          <a:ln w="12700">
            <a:solidFill>
              <a:srgbClr val="ADBACA"/>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defTabSz="608013" eaLnBrk="1" hangingPunct="1"/>
            <a:endParaRPr lang="en-US" altLang="zh-CN" sz="3100">
              <a:solidFill>
                <a:srgbClr val="FFFFFF"/>
              </a:solidFill>
              <a:latin typeface="Lato Regular"/>
            </a:endParaRPr>
          </a:p>
        </p:txBody>
      </p:sp>
      <p:pic>
        <p:nvPicPr>
          <p:cNvPr id="26636" name="Picture 33"/>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976313" y="1624013"/>
            <a:ext cx="4873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7" name="Freeform 415"/>
          <p:cNvSpPr>
            <a:spLocks/>
          </p:cNvSpPr>
          <p:nvPr/>
        </p:nvSpPr>
        <p:spPr bwMode="auto">
          <a:xfrm>
            <a:off x="7318375" y="3279775"/>
            <a:ext cx="279400" cy="490538"/>
          </a:xfrm>
          <a:custGeom>
            <a:avLst/>
            <a:gdLst>
              <a:gd name="T0" fmla="*/ 235124413 w 165"/>
              <a:gd name="T1" fmla="*/ 55505998 h 287"/>
              <a:gd name="T2" fmla="*/ 232257600 w 165"/>
              <a:gd name="T3" fmla="*/ 55505998 h 287"/>
              <a:gd name="T4" fmla="*/ 232257600 w 165"/>
              <a:gd name="T5" fmla="*/ 590110377 h 287"/>
              <a:gd name="T6" fmla="*/ 160573720 w 165"/>
              <a:gd name="T7" fmla="*/ 575503625 h 287"/>
              <a:gd name="T8" fmla="*/ 0 w 165"/>
              <a:gd name="T9" fmla="*/ 706962682 h 287"/>
              <a:gd name="T10" fmla="*/ 160573720 w 165"/>
              <a:gd name="T11" fmla="*/ 838423448 h 287"/>
              <a:gd name="T12" fmla="*/ 321145747 w 165"/>
              <a:gd name="T13" fmla="*/ 709885400 h 287"/>
              <a:gd name="T14" fmla="*/ 321145747 w 165"/>
              <a:gd name="T15" fmla="*/ 709885400 h 287"/>
              <a:gd name="T16" fmla="*/ 321145747 w 165"/>
              <a:gd name="T17" fmla="*/ 210336541 h 287"/>
              <a:gd name="T18" fmla="*/ 473117333 w 165"/>
              <a:gd name="T19" fmla="*/ 172358303 h 287"/>
              <a:gd name="T20" fmla="*/ 473117333 w 165"/>
              <a:gd name="T21" fmla="*/ 0 h 287"/>
              <a:gd name="T22" fmla="*/ 235124413 w 165"/>
              <a:gd name="T23" fmla="*/ 55505998 h 2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65" h="287">
                <a:moveTo>
                  <a:pt x="82" y="19"/>
                </a:moveTo>
                <a:cubicBezTo>
                  <a:pt x="81" y="19"/>
                  <a:pt x="81" y="19"/>
                  <a:pt x="81" y="19"/>
                </a:cubicBezTo>
                <a:cubicBezTo>
                  <a:pt x="81" y="202"/>
                  <a:pt x="81" y="202"/>
                  <a:pt x="81" y="202"/>
                </a:cubicBezTo>
                <a:cubicBezTo>
                  <a:pt x="74" y="199"/>
                  <a:pt x="65" y="197"/>
                  <a:pt x="56" y="197"/>
                </a:cubicBezTo>
                <a:cubicBezTo>
                  <a:pt x="25" y="197"/>
                  <a:pt x="0" y="217"/>
                  <a:pt x="0" y="242"/>
                </a:cubicBezTo>
                <a:cubicBezTo>
                  <a:pt x="0" y="267"/>
                  <a:pt x="25" y="287"/>
                  <a:pt x="56" y="287"/>
                </a:cubicBezTo>
                <a:cubicBezTo>
                  <a:pt x="87" y="287"/>
                  <a:pt x="112" y="267"/>
                  <a:pt x="112" y="243"/>
                </a:cubicBezTo>
                <a:cubicBezTo>
                  <a:pt x="112" y="243"/>
                  <a:pt x="112" y="243"/>
                  <a:pt x="112" y="243"/>
                </a:cubicBezTo>
                <a:cubicBezTo>
                  <a:pt x="112" y="72"/>
                  <a:pt x="112" y="72"/>
                  <a:pt x="112" y="72"/>
                </a:cubicBezTo>
                <a:cubicBezTo>
                  <a:pt x="165" y="59"/>
                  <a:pt x="165" y="59"/>
                  <a:pt x="165" y="59"/>
                </a:cubicBezTo>
                <a:cubicBezTo>
                  <a:pt x="165" y="0"/>
                  <a:pt x="165" y="0"/>
                  <a:pt x="165" y="0"/>
                </a:cubicBezTo>
                <a:lnTo>
                  <a:pt x="82"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38" name="Freeform 252"/>
          <p:cNvSpPr>
            <a:spLocks noEditPoints="1"/>
          </p:cNvSpPr>
          <p:nvPr/>
        </p:nvSpPr>
        <p:spPr bwMode="auto">
          <a:xfrm>
            <a:off x="1657350" y="3303588"/>
            <a:ext cx="455613" cy="431800"/>
          </a:xfrm>
          <a:custGeom>
            <a:avLst/>
            <a:gdLst>
              <a:gd name="T0" fmla="*/ 673606413 w 301"/>
              <a:gd name="T1" fmla="*/ 245616931 h 285"/>
              <a:gd name="T2" fmla="*/ 313891625 w 301"/>
              <a:gd name="T3" fmla="*/ 20659736 h 285"/>
              <a:gd name="T4" fmla="*/ 16038789 w 301"/>
              <a:gd name="T5" fmla="*/ 319072928 h 285"/>
              <a:gd name="T6" fmla="*/ 146636244 w 301"/>
              <a:gd name="T7" fmla="*/ 500416808 h 285"/>
              <a:gd name="T8" fmla="*/ 82482603 w 301"/>
              <a:gd name="T9" fmla="*/ 615192278 h 285"/>
              <a:gd name="T10" fmla="*/ 279523873 w 301"/>
              <a:gd name="T11" fmla="*/ 544031638 h 285"/>
              <a:gd name="T12" fmla="*/ 375753577 w 301"/>
              <a:gd name="T13" fmla="*/ 544031638 h 285"/>
              <a:gd name="T14" fmla="*/ 673606413 w 301"/>
              <a:gd name="T15" fmla="*/ 245616931 h 285"/>
              <a:gd name="T16" fmla="*/ 183294169 w 301"/>
              <a:gd name="T17" fmla="*/ 328255875 h 285"/>
              <a:gd name="T18" fmla="*/ 137471006 w 301"/>
              <a:gd name="T19" fmla="*/ 282345687 h 285"/>
              <a:gd name="T20" fmla="*/ 183294169 w 301"/>
              <a:gd name="T21" fmla="*/ 236435499 h 285"/>
              <a:gd name="T22" fmla="*/ 229117333 w 301"/>
              <a:gd name="T23" fmla="*/ 282345687 h 285"/>
              <a:gd name="T24" fmla="*/ 183294169 w 301"/>
              <a:gd name="T25" fmla="*/ 328255875 h 285"/>
              <a:gd name="T26" fmla="*/ 345967688 w 301"/>
              <a:gd name="T27" fmla="*/ 328255875 h 285"/>
              <a:gd name="T28" fmla="*/ 300144524 w 301"/>
              <a:gd name="T29" fmla="*/ 282345687 h 285"/>
              <a:gd name="T30" fmla="*/ 345967688 w 301"/>
              <a:gd name="T31" fmla="*/ 236435499 h 285"/>
              <a:gd name="T32" fmla="*/ 394082540 w 301"/>
              <a:gd name="T33" fmla="*/ 282345687 h 285"/>
              <a:gd name="T34" fmla="*/ 345967688 w 301"/>
              <a:gd name="T35" fmla="*/ 328255875 h 285"/>
              <a:gd name="T36" fmla="*/ 510932895 w 301"/>
              <a:gd name="T37" fmla="*/ 328255875 h 285"/>
              <a:gd name="T38" fmla="*/ 465109731 w 301"/>
              <a:gd name="T39" fmla="*/ 282345687 h 285"/>
              <a:gd name="T40" fmla="*/ 510932895 w 301"/>
              <a:gd name="T41" fmla="*/ 236435499 h 285"/>
              <a:gd name="T42" fmla="*/ 556756059 w 301"/>
              <a:gd name="T43" fmla="*/ 282345687 h 285"/>
              <a:gd name="T44" fmla="*/ 510932895 w 301"/>
              <a:gd name="T45" fmla="*/ 328255875 h 28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01" h="285">
                <a:moveTo>
                  <a:pt x="294" y="107"/>
                </a:moveTo>
                <a:cubicBezTo>
                  <a:pt x="286" y="44"/>
                  <a:pt x="216" y="0"/>
                  <a:pt x="137" y="9"/>
                </a:cubicBezTo>
                <a:cubicBezTo>
                  <a:pt x="58" y="18"/>
                  <a:pt x="0" y="76"/>
                  <a:pt x="7" y="139"/>
                </a:cubicBezTo>
                <a:cubicBezTo>
                  <a:pt x="11" y="172"/>
                  <a:pt x="33" y="200"/>
                  <a:pt x="64" y="218"/>
                </a:cubicBezTo>
                <a:cubicBezTo>
                  <a:pt x="65" y="232"/>
                  <a:pt x="60" y="250"/>
                  <a:pt x="36" y="268"/>
                </a:cubicBezTo>
                <a:cubicBezTo>
                  <a:pt x="26" y="275"/>
                  <a:pt x="76" y="285"/>
                  <a:pt x="122" y="237"/>
                </a:cubicBezTo>
                <a:cubicBezTo>
                  <a:pt x="136" y="238"/>
                  <a:pt x="150" y="239"/>
                  <a:pt x="164" y="237"/>
                </a:cubicBezTo>
                <a:cubicBezTo>
                  <a:pt x="243" y="228"/>
                  <a:pt x="301" y="170"/>
                  <a:pt x="294" y="107"/>
                </a:cubicBezTo>
                <a:close/>
                <a:moveTo>
                  <a:pt x="80" y="143"/>
                </a:moveTo>
                <a:cubicBezTo>
                  <a:pt x="69" y="143"/>
                  <a:pt x="60" y="134"/>
                  <a:pt x="60" y="123"/>
                </a:cubicBezTo>
                <a:cubicBezTo>
                  <a:pt x="60" y="112"/>
                  <a:pt x="69" y="103"/>
                  <a:pt x="80" y="103"/>
                </a:cubicBezTo>
                <a:cubicBezTo>
                  <a:pt x="91" y="103"/>
                  <a:pt x="100" y="112"/>
                  <a:pt x="100" y="123"/>
                </a:cubicBezTo>
                <a:cubicBezTo>
                  <a:pt x="100" y="134"/>
                  <a:pt x="91" y="143"/>
                  <a:pt x="80" y="143"/>
                </a:cubicBezTo>
                <a:close/>
                <a:moveTo>
                  <a:pt x="151" y="143"/>
                </a:moveTo>
                <a:cubicBezTo>
                  <a:pt x="140" y="143"/>
                  <a:pt x="131" y="134"/>
                  <a:pt x="131" y="123"/>
                </a:cubicBezTo>
                <a:cubicBezTo>
                  <a:pt x="131" y="112"/>
                  <a:pt x="140" y="103"/>
                  <a:pt x="151" y="103"/>
                </a:cubicBezTo>
                <a:cubicBezTo>
                  <a:pt x="163" y="103"/>
                  <a:pt x="172" y="112"/>
                  <a:pt x="172" y="123"/>
                </a:cubicBezTo>
                <a:cubicBezTo>
                  <a:pt x="172" y="134"/>
                  <a:pt x="163" y="143"/>
                  <a:pt x="151" y="143"/>
                </a:cubicBezTo>
                <a:close/>
                <a:moveTo>
                  <a:pt x="223" y="143"/>
                </a:moveTo>
                <a:cubicBezTo>
                  <a:pt x="212" y="143"/>
                  <a:pt x="203" y="134"/>
                  <a:pt x="203" y="123"/>
                </a:cubicBezTo>
                <a:cubicBezTo>
                  <a:pt x="203" y="112"/>
                  <a:pt x="212" y="103"/>
                  <a:pt x="223" y="103"/>
                </a:cubicBezTo>
                <a:cubicBezTo>
                  <a:pt x="234" y="103"/>
                  <a:pt x="243" y="112"/>
                  <a:pt x="243" y="123"/>
                </a:cubicBezTo>
                <a:cubicBezTo>
                  <a:pt x="243" y="134"/>
                  <a:pt x="234" y="143"/>
                  <a:pt x="223" y="14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39" name="矩形 19"/>
          <p:cNvSpPr>
            <a:spLocks noChangeArrowheads="1"/>
          </p:cNvSpPr>
          <p:nvPr/>
        </p:nvSpPr>
        <p:spPr bwMode="auto">
          <a:xfrm>
            <a:off x="1714500" y="1654175"/>
            <a:ext cx="70770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1216025" eaLnBrk="1" hangingPunct="1">
              <a:lnSpc>
                <a:spcPct val="120000"/>
              </a:lnSpc>
              <a:spcBef>
                <a:spcPct val="20000"/>
              </a:spcBef>
            </a:pPr>
            <a:r>
              <a:rPr lang="en-US" altLang="zh-CN" sz="1400">
                <a:solidFill>
                  <a:schemeClr val="bg1"/>
                </a:solidFill>
                <a:latin typeface="微软雅黑" pitchFamily="34" charset="-122"/>
                <a:ea typeface="微软雅黑" pitchFamily="34" charset="-122"/>
                <a:sym typeface="Arial" pitchFamily="34" charset="0"/>
              </a:rPr>
              <a:t>Add your words here</a:t>
            </a:r>
            <a:r>
              <a:rPr lang="zh-CN" altLang="en-US" sz="1400">
                <a:solidFill>
                  <a:schemeClr val="bg1"/>
                </a:solidFill>
                <a:latin typeface="微软雅黑" pitchFamily="34" charset="-122"/>
                <a:ea typeface="微软雅黑" pitchFamily="34" charset="-122"/>
                <a:sym typeface="Arial" pitchFamily="34" charset="0"/>
              </a:rPr>
              <a:t>，</a:t>
            </a:r>
            <a:r>
              <a:rPr lang="en-US" altLang="zh-CN" sz="1400">
                <a:solidFill>
                  <a:schemeClr val="bg1"/>
                </a:solidFill>
                <a:latin typeface="微软雅黑" pitchFamily="34" charset="-122"/>
                <a:ea typeface="微软雅黑" pitchFamily="34" charset="-122"/>
                <a:sym typeface="Arial" pitchFamily="34" charset="0"/>
              </a:rPr>
              <a:t>according to your need to draw the text box size</a:t>
            </a:r>
            <a:r>
              <a:rPr lang="zh-CN" altLang="en-US" sz="1400">
                <a:solidFill>
                  <a:schemeClr val="bg1"/>
                </a:solidFill>
                <a:latin typeface="微软雅黑" pitchFamily="34" charset="-122"/>
                <a:ea typeface="微软雅黑" pitchFamily="34" charset="-122"/>
                <a:sym typeface="Arial" pitchFamily="34" charset="0"/>
              </a:rPr>
              <a:t>。</a:t>
            </a:r>
            <a:r>
              <a:rPr lang="en-US" altLang="zh-CN" sz="1400">
                <a:solidFill>
                  <a:schemeClr val="bg1"/>
                </a:solidFill>
                <a:latin typeface="微软雅黑" pitchFamily="34" charset="-122"/>
                <a:ea typeface="微软雅黑" pitchFamily="34" charset="-122"/>
                <a:sym typeface="Arial" pitchFamily="34" charset="0"/>
              </a:rPr>
              <a:t>Please read the instructions and more work at the end of the manual template.</a:t>
            </a:r>
          </a:p>
        </p:txBody>
      </p:sp>
      <p:sp>
        <p:nvSpPr>
          <p:cNvPr id="26640" name="TextBox 13"/>
          <p:cNvSpPr txBox="1">
            <a:spLocks noChangeArrowheads="1"/>
          </p:cNvSpPr>
          <p:nvPr/>
        </p:nvSpPr>
        <p:spPr bwMode="auto">
          <a:xfrm>
            <a:off x="715963" y="4545013"/>
            <a:ext cx="23383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26641" name="TextBox 13"/>
          <p:cNvSpPr txBox="1">
            <a:spLocks noChangeArrowheads="1"/>
          </p:cNvSpPr>
          <p:nvPr/>
        </p:nvSpPr>
        <p:spPr bwMode="auto">
          <a:xfrm>
            <a:off x="1049338" y="4835525"/>
            <a:ext cx="1671637"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add your words here</a:t>
            </a:r>
            <a:r>
              <a:rPr lang="zh-CN" altLang="en-US" sz="1200">
                <a:solidFill>
                  <a:srgbClr val="445469"/>
                </a:solidFill>
                <a:latin typeface="Arial" pitchFamily="34" charset="0"/>
                <a:ea typeface="微软雅黑" pitchFamily="34" charset="-122"/>
                <a:sym typeface="Arial" pitchFamily="34" charset="0"/>
              </a:rPr>
              <a:t>，</a:t>
            </a:r>
            <a:r>
              <a:rPr lang="en-US" altLang="zh-CN" sz="1200">
                <a:solidFill>
                  <a:srgbClr val="445469"/>
                </a:solidFill>
                <a:latin typeface="Arial" pitchFamily="34" charset="0"/>
                <a:ea typeface="微软雅黑" pitchFamily="34" charset="-122"/>
                <a:sym typeface="Arial" pitchFamily="34" charset="0"/>
              </a:rPr>
              <a:t>according to your need to draw the text box size</a:t>
            </a:r>
          </a:p>
        </p:txBody>
      </p:sp>
      <p:sp>
        <p:nvSpPr>
          <p:cNvPr id="26642" name="TextBox 13"/>
          <p:cNvSpPr txBox="1">
            <a:spLocks noChangeArrowheads="1"/>
          </p:cNvSpPr>
          <p:nvPr/>
        </p:nvSpPr>
        <p:spPr bwMode="auto">
          <a:xfrm>
            <a:off x="3536950" y="4545013"/>
            <a:ext cx="23368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26643" name="TextBox 13"/>
          <p:cNvSpPr txBox="1">
            <a:spLocks noChangeArrowheads="1"/>
          </p:cNvSpPr>
          <p:nvPr/>
        </p:nvSpPr>
        <p:spPr bwMode="auto">
          <a:xfrm>
            <a:off x="3868738" y="4835525"/>
            <a:ext cx="16732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add your words here</a:t>
            </a:r>
            <a:r>
              <a:rPr lang="zh-CN" altLang="en-US" sz="1200">
                <a:solidFill>
                  <a:srgbClr val="445469"/>
                </a:solidFill>
                <a:latin typeface="Arial" pitchFamily="34" charset="0"/>
                <a:ea typeface="微软雅黑" pitchFamily="34" charset="-122"/>
                <a:sym typeface="Arial" pitchFamily="34" charset="0"/>
              </a:rPr>
              <a:t>，</a:t>
            </a:r>
            <a:r>
              <a:rPr lang="en-US" altLang="zh-CN" sz="1200">
                <a:solidFill>
                  <a:srgbClr val="445469"/>
                </a:solidFill>
                <a:latin typeface="Arial" pitchFamily="34" charset="0"/>
                <a:ea typeface="微软雅黑" pitchFamily="34" charset="-122"/>
                <a:sym typeface="Arial" pitchFamily="34" charset="0"/>
              </a:rPr>
              <a:t>according to your need to draw the text box size</a:t>
            </a:r>
          </a:p>
        </p:txBody>
      </p:sp>
      <p:sp>
        <p:nvSpPr>
          <p:cNvPr id="26644" name="TextBox 13"/>
          <p:cNvSpPr txBox="1">
            <a:spLocks noChangeArrowheads="1"/>
          </p:cNvSpPr>
          <p:nvPr/>
        </p:nvSpPr>
        <p:spPr bwMode="auto">
          <a:xfrm>
            <a:off x="6275388" y="4545013"/>
            <a:ext cx="23383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26645" name="TextBox 13"/>
          <p:cNvSpPr txBox="1">
            <a:spLocks noChangeArrowheads="1"/>
          </p:cNvSpPr>
          <p:nvPr/>
        </p:nvSpPr>
        <p:spPr bwMode="auto">
          <a:xfrm>
            <a:off x="6608763" y="4835525"/>
            <a:ext cx="1671637"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add your words here</a:t>
            </a:r>
            <a:r>
              <a:rPr lang="zh-CN" altLang="en-US" sz="1200">
                <a:solidFill>
                  <a:srgbClr val="445469"/>
                </a:solidFill>
                <a:latin typeface="Arial" pitchFamily="34" charset="0"/>
                <a:ea typeface="微软雅黑" pitchFamily="34" charset="-122"/>
                <a:sym typeface="Arial" pitchFamily="34" charset="0"/>
              </a:rPr>
              <a:t>，</a:t>
            </a:r>
            <a:r>
              <a:rPr lang="en-US" altLang="zh-CN" sz="1200">
                <a:solidFill>
                  <a:srgbClr val="445469"/>
                </a:solidFill>
                <a:latin typeface="Arial" pitchFamily="34" charset="0"/>
                <a:ea typeface="微软雅黑" pitchFamily="34" charset="-122"/>
                <a:sym typeface="Arial" pitchFamily="34" charset="0"/>
              </a:rPr>
              <a:t>according to your need to draw the text box size</a:t>
            </a:r>
          </a:p>
        </p:txBody>
      </p:sp>
      <p:sp>
        <p:nvSpPr>
          <p:cNvPr id="26646" name="TextBox 13"/>
          <p:cNvSpPr txBox="1">
            <a:spLocks noChangeArrowheads="1"/>
          </p:cNvSpPr>
          <p:nvPr/>
        </p:nvSpPr>
        <p:spPr bwMode="auto">
          <a:xfrm>
            <a:off x="9097963" y="4545013"/>
            <a:ext cx="23383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26647" name="TextBox 13"/>
          <p:cNvSpPr txBox="1">
            <a:spLocks noChangeArrowheads="1"/>
          </p:cNvSpPr>
          <p:nvPr/>
        </p:nvSpPr>
        <p:spPr bwMode="auto">
          <a:xfrm>
            <a:off x="9431338" y="4835525"/>
            <a:ext cx="1671637"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add your words here</a:t>
            </a:r>
            <a:r>
              <a:rPr lang="zh-CN" altLang="en-US" sz="1200">
                <a:solidFill>
                  <a:srgbClr val="445469"/>
                </a:solidFill>
                <a:latin typeface="Arial" pitchFamily="34" charset="0"/>
                <a:ea typeface="微软雅黑" pitchFamily="34" charset="-122"/>
                <a:sym typeface="Arial" pitchFamily="34" charset="0"/>
              </a:rPr>
              <a:t>，</a:t>
            </a:r>
            <a:r>
              <a:rPr lang="en-US" altLang="zh-CN" sz="1200">
                <a:solidFill>
                  <a:srgbClr val="445469"/>
                </a:solidFill>
                <a:latin typeface="Arial" pitchFamily="34" charset="0"/>
                <a:ea typeface="微软雅黑" pitchFamily="34" charset="-122"/>
                <a:sym typeface="Arial" pitchFamily="34" charset="0"/>
              </a:rPr>
              <a:t>according to your need to draw the text box size</a:t>
            </a:r>
          </a:p>
        </p:txBody>
      </p:sp>
      <p:sp>
        <p:nvSpPr>
          <p:cNvPr id="26648" name="文本框 28"/>
          <p:cNvSpPr txBox="1">
            <a:spLocks noChangeArrowheads="1"/>
          </p:cNvSpPr>
          <p:nvPr/>
        </p:nvSpPr>
        <p:spPr bwMode="auto">
          <a:xfrm>
            <a:off x="1917700" y="539750"/>
            <a:ext cx="2117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b="1">
                <a:solidFill>
                  <a:srgbClr val="767171"/>
                </a:solidFill>
                <a:latin typeface="Arial" pitchFamily="34" charset="0"/>
                <a:cs typeface="Arial" pitchFamily="34" charset="0"/>
              </a:rPr>
              <a:t>ADD YOUR TITLE</a:t>
            </a:r>
            <a:endParaRPr lang="zh-CN" altLang="en-US" b="1">
              <a:solidFill>
                <a:srgbClr val="767171"/>
              </a:solidFill>
              <a:latin typeface="Arial" pitchFamily="34" charset="0"/>
              <a:cs typeface="Arial" pitchFamily="34" charset="0"/>
            </a:endParaRPr>
          </a:p>
        </p:txBody>
      </p:sp>
      <p:sp>
        <p:nvSpPr>
          <p:cNvPr id="26649" name="文本框 29"/>
          <p:cNvSpPr txBox="1">
            <a:spLocks noChangeArrowheads="1"/>
          </p:cNvSpPr>
          <p:nvPr/>
        </p:nvSpPr>
        <p:spPr bwMode="auto">
          <a:xfrm>
            <a:off x="2070100" y="692150"/>
            <a:ext cx="2117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b="1">
                <a:solidFill>
                  <a:srgbClr val="767171"/>
                </a:solidFill>
                <a:latin typeface="Arial" pitchFamily="34" charset="0"/>
                <a:cs typeface="Arial" pitchFamily="34" charset="0"/>
              </a:rPr>
              <a:t>ADD YOUR TITLE</a:t>
            </a:r>
            <a:endParaRPr lang="zh-CN" altLang="en-US" b="1">
              <a:solidFill>
                <a:srgbClr val="767171"/>
              </a:solidFill>
              <a:latin typeface="Arial" pitchFamily="34" charset="0"/>
              <a:cs typeface="Arial"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图片 10"/>
          <p:cNvPicPr>
            <a:picLocks noChangeAspect="1" noChangeArrowheads="1"/>
          </p:cNvPicPr>
          <p:nvPr/>
        </p:nvPicPr>
        <p:blipFill>
          <a:blip r:embed="rId2">
            <a:extLst>
              <a:ext uri="{28A0092B-C50C-407E-A947-70E740481C1C}">
                <a14:useLocalDpi xmlns:a14="http://schemas.microsoft.com/office/drawing/2010/main" val="0"/>
              </a:ext>
            </a:extLst>
          </a:blip>
          <a:srcRect r="20140"/>
          <a:stretch>
            <a:fillRect/>
          </a:stretch>
        </p:blipFill>
        <p:spPr bwMode="auto">
          <a:xfrm>
            <a:off x="8577263" y="2249488"/>
            <a:ext cx="2454275"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1" name="图片 9"/>
          <p:cNvPicPr>
            <a:picLocks noChangeAspect="1" noChangeArrowheads="1"/>
          </p:cNvPicPr>
          <p:nvPr/>
        </p:nvPicPr>
        <p:blipFill>
          <a:blip r:embed="rId3">
            <a:extLst>
              <a:ext uri="{28A0092B-C50C-407E-A947-70E740481C1C}">
                <a14:useLocalDpi xmlns:a14="http://schemas.microsoft.com/office/drawing/2010/main" val="0"/>
              </a:ext>
            </a:extLst>
          </a:blip>
          <a:srcRect r="20476"/>
          <a:stretch>
            <a:fillRect/>
          </a:stretch>
        </p:blipFill>
        <p:spPr bwMode="auto">
          <a:xfrm>
            <a:off x="6154738" y="2249488"/>
            <a:ext cx="2422525" cy="169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图片 8"/>
          <p:cNvPicPr>
            <a:picLocks noChangeAspect="1" noChangeArrowheads="1"/>
          </p:cNvPicPr>
          <p:nvPr/>
        </p:nvPicPr>
        <p:blipFill>
          <a:blip r:embed="rId4">
            <a:extLst>
              <a:ext uri="{28A0092B-C50C-407E-A947-70E740481C1C}">
                <a14:useLocalDpi xmlns:a14="http://schemas.microsoft.com/office/drawing/2010/main" val="0"/>
              </a:ext>
            </a:extLst>
          </a:blip>
          <a:srcRect l="9045" t="847" r="10989" b="-847"/>
          <a:stretch>
            <a:fillRect/>
          </a:stretch>
        </p:blipFill>
        <p:spPr bwMode="auto">
          <a:xfrm>
            <a:off x="3716338" y="2251075"/>
            <a:ext cx="2438400" cy="171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图片 7"/>
          <p:cNvPicPr>
            <a:picLocks noChangeAspect="1" noChangeArrowheads="1"/>
          </p:cNvPicPr>
          <p:nvPr/>
        </p:nvPicPr>
        <p:blipFill>
          <a:blip r:embed="rId5" cstate="print">
            <a:extLst>
              <a:ext uri="{28A0092B-C50C-407E-A947-70E740481C1C}">
                <a14:useLocalDpi xmlns:a14="http://schemas.microsoft.com/office/drawing/2010/main" val="0"/>
              </a:ext>
            </a:extLst>
          </a:blip>
          <a:srcRect r="20340"/>
          <a:stretch>
            <a:fillRect/>
          </a:stretch>
        </p:blipFill>
        <p:spPr bwMode="auto">
          <a:xfrm>
            <a:off x="1274763" y="2251075"/>
            <a:ext cx="2425700" cy="171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图片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5" name="TextBox 13"/>
          <p:cNvSpPr txBox="1">
            <a:spLocks noChangeArrowheads="1"/>
          </p:cNvSpPr>
          <p:nvPr/>
        </p:nvSpPr>
        <p:spPr bwMode="auto">
          <a:xfrm>
            <a:off x="1339850" y="4583113"/>
            <a:ext cx="23383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27656" name="TextBox 13"/>
          <p:cNvSpPr txBox="1">
            <a:spLocks noChangeArrowheads="1"/>
          </p:cNvSpPr>
          <p:nvPr/>
        </p:nvSpPr>
        <p:spPr bwMode="auto">
          <a:xfrm>
            <a:off x="1382713" y="4897438"/>
            <a:ext cx="2090737"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add your words here</a:t>
            </a:r>
            <a:r>
              <a:rPr lang="zh-CN" altLang="en-US" sz="1200">
                <a:solidFill>
                  <a:srgbClr val="445469"/>
                </a:solidFill>
                <a:latin typeface="Arial" pitchFamily="34" charset="0"/>
                <a:ea typeface="微软雅黑" pitchFamily="34" charset="-122"/>
                <a:sym typeface="Arial" pitchFamily="34" charset="0"/>
              </a:rPr>
              <a:t>，</a:t>
            </a:r>
            <a:r>
              <a:rPr lang="en-US" altLang="zh-CN" sz="1200">
                <a:solidFill>
                  <a:srgbClr val="445469"/>
                </a:solidFill>
                <a:latin typeface="Arial" pitchFamily="34" charset="0"/>
                <a:ea typeface="微软雅黑" pitchFamily="34" charset="-122"/>
                <a:sym typeface="Arial" pitchFamily="34" charset="0"/>
              </a:rPr>
              <a:t>according to your need to draw the text box size</a:t>
            </a:r>
          </a:p>
        </p:txBody>
      </p:sp>
      <p:sp>
        <p:nvSpPr>
          <p:cNvPr id="27657" name="TextBox 13"/>
          <p:cNvSpPr txBox="1">
            <a:spLocks noChangeArrowheads="1"/>
          </p:cNvSpPr>
          <p:nvPr/>
        </p:nvSpPr>
        <p:spPr bwMode="auto">
          <a:xfrm>
            <a:off x="3883025" y="4583113"/>
            <a:ext cx="23383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27658" name="TextBox 13"/>
          <p:cNvSpPr txBox="1">
            <a:spLocks noChangeArrowheads="1"/>
          </p:cNvSpPr>
          <p:nvPr/>
        </p:nvSpPr>
        <p:spPr bwMode="auto">
          <a:xfrm>
            <a:off x="3925888" y="4897438"/>
            <a:ext cx="2090737"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add your words here</a:t>
            </a:r>
            <a:r>
              <a:rPr lang="zh-CN" altLang="en-US" sz="1200">
                <a:solidFill>
                  <a:srgbClr val="445469"/>
                </a:solidFill>
                <a:latin typeface="Arial" pitchFamily="34" charset="0"/>
                <a:ea typeface="微软雅黑" pitchFamily="34" charset="-122"/>
                <a:sym typeface="Arial" pitchFamily="34" charset="0"/>
              </a:rPr>
              <a:t>，</a:t>
            </a:r>
            <a:r>
              <a:rPr lang="en-US" altLang="zh-CN" sz="1200">
                <a:solidFill>
                  <a:srgbClr val="445469"/>
                </a:solidFill>
                <a:latin typeface="Arial" pitchFamily="34" charset="0"/>
                <a:ea typeface="微软雅黑" pitchFamily="34" charset="-122"/>
                <a:sym typeface="Arial" pitchFamily="34" charset="0"/>
              </a:rPr>
              <a:t>according to your need to draw the text box size</a:t>
            </a:r>
          </a:p>
        </p:txBody>
      </p:sp>
      <p:sp>
        <p:nvSpPr>
          <p:cNvPr id="27659" name="TextBox 13"/>
          <p:cNvSpPr txBox="1">
            <a:spLocks noChangeArrowheads="1"/>
          </p:cNvSpPr>
          <p:nvPr/>
        </p:nvSpPr>
        <p:spPr bwMode="auto">
          <a:xfrm>
            <a:off x="6353175" y="4583113"/>
            <a:ext cx="23368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27660" name="TextBox 13"/>
          <p:cNvSpPr txBox="1">
            <a:spLocks noChangeArrowheads="1"/>
          </p:cNvSpPr>
          <p:nvPr/>
        </p:nvSpPr>
        <p:spPr bwMode="auto">
          <a:xfrm>
            <a:off x="6394450" y="4897438"/>
            <a:ext cx="2092325"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add your words here</a:t>
            </a:r>
            <a:r>
              <a:rPr lang="zh-CN" altLang="en-US" sz="1200">
                <a:solidFill>
                  <a:srgbClr val="445469"/>
                </a:solidFill>
                <a:latin typeface="Arial" pitchFamily="34" charset="0"/>
                <a:ea typeface="微软雅黑" pitchFamily="34" charset="-122"/>
                <a:sym typeface="Arial" pitchFamily="34" charset="0"/>
              </a:rPr>
              <a:t>，</a:t>
            </a:r>
            <a:r>
              <a:rPr lang="en-US" altLang="zh-CN" sz="1200">
                <a:solidFill>
                  <a:srgbClr val="445469"/>
                </a:solidFill>
                <a:latin typeface="Arial" pitchFamily="34" charset="0"/>
                <a:ea typeface="微软雅黑" pitchFamily="34" charset="-122"/>
                <a:sym typeface="Arial" pitchFamily="34" charset="0"/>
              </a:rPr>
              <a:t>according to your need to draw the text box size</a:t>
            </a:r>
          </a:p>
        </p:txBody>
      </p:sp>
      <p:sp>
        <p:nvSpPr>
          <p:cNvPr id="27661" name="TextBox 13"/>
          <p:cNvSpPr txBox="1">
            <a:spLocks noChangeArrowheads="1"/>
          </p:cNvSpPr>
          <p:nvPr/>
        </p:nvSpPr>
        <p:spPr bwMode="auto">
          <a:xfrm>
            <a:off x="8896350" y="4583113"/>
            <a:ext cx="23368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27662" name="TextBox 13"/>
          <p:cNvSpPr txBox="1">
            <a:spLocks noChangeArrowheads="1"/>
          </p:cNvSpPr>
          <p:nvPr/>
        </p:nvSpPr>
        <p:spPr bwMode="auto">
          <a:xfrm>
            <a:off x="8937625" y="4897438"/>
            <a:ext cx="2092325"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add your words here</a:t>
            </a:r>
            <a:r>
              <a:rPr lang="zh-CN" altLang="en-US" sz="1200">
                <a:solidFill>
                  <a:srgbClr val="445469"/>
                </a:solidFill>
                <a:latin typeface="Arial" pitchFamily="34" charset="0"/>
                <a:ea typeface="微软雅黑" pitchFamily="34" charset="-122"/>
                <a:sym typeface="Arial" pitchFamily="34" charset="0"/>
              </a:rPr>
              <a:t>，</a:t>
            </a:r>
            <a:r>
              <a:rPr lang="en-US" altLang="zh-CN" sz="1200">
                <a:solidFill>
                  <a:srgbClr val="445469"/>
                </a:solidFill>
                <a:latin typeface="Arial" pitchFamily="34" charset="0"/>
                <a:ea typeface="微软雅黑" pitchFamily="34" charset="-122"/>
                <a:sym typeface="Arial" pitchFamily="34" charset="0"/>
              </a:rPr>
              <a:t>according to your need to draw the text box size</a:t>
            </a:r>
          </a:p>
        </p:txBody>
      </p:sp>
      <p:sp>
        <p:nvSpPr>
          <p:cNvPr id="27663" name="文本框 12"/>
          <p:cNvSpPr txBox="1">
            <a:spLocks noChangeArrowheads="1"/>
          </p:cNvSpPr>
          <p:nvPr/>
        </p:nvSpPr>
        <p:spPr bwMode="auto">
          <a:xfrm>
            <a:off x="1917700" y="539750"/>
            <a:ext cx="2117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b="1">
                <a:solidFill>
                  <a:srgbClr val="767171"/>
                </a:solidFill>
                <a:latin typeface="Arial" pitchFamily="34" charset="0"/>
                <a:cs typeface="Arial" pitchFamily="34" charset="0"/>
              </a:rPr>
              <a:t>ADD YOUR TITLE</a:t>
            </a:r>
            <a:endParaRPr lang="zh-CN" altLang="en-US" b="1">
              <a:solidFill>
                <a:srgbClr val="767171"/>
              </a:solidFill>
              <a:latin typeface="Arial" pitchFamily="34" charset="0"/>
              <a:cs typeface="Arial"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图片 20"/>
          <p:cNvPicPr>
            <a:picLocks noChangeAspect="1" noChangeArrowheads="1"/>
          </p:cNvPicPr>
          <p:nvPr/>
        </p:nvPicPr>
        <p:blipFill>
          <a:blip r:embed="rId2">
            <a:extLst>
              <a:ext uri="{28A0092B-C50C-407E-A947-70E740481C1C}">
                <a14:useLocalDpi xmlns:a14="http://schemas.microsoft.com/office/drawing/2010/main" val="0"/>
              </a:ext>
            </a:extLst>
          </a:blip>
          <a:srcRect t="9750"/>
          <a:stretch>
            <a:fillRect/>
          </a:stretch>
        </p:blipFill>
        <p:spPr bwMode="auto">
          <a:xfrm>
            <a:off x="6523038" y="2160588"/>
            <a:ext cx="4471987" cy="221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5"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6" name="椭圆 3"/>
          <p:cNvSpPr>
            <a:spLocks noChangeArrowheads="1"/>
          </p:cNvSpPr>
          <p:nvPr/>
        </p:nvSpPr>
        <p:spPr bwMode="auto">
          <a:xfrm>
            <a:off x="3722688" y="4540250"/>
            <a:ext cx="1185862" cy="1184275"/>
          </a:xfrm>
          <a:prstGeom prst="ellipse">
            <a:avLst/>
          </a:prstGeom>
          <a:solidFill>
            <a:srgbClr val="5130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latin typeface="Arial" pitchFamily="34" charset="0"/>
              <a:ea typeface="微软雅黑" pitchFamily="34" charset="-122"/>
              <a:sym typeface="Arial" pitchFamily="34" charset="0"/>
            </a:endParaRPr>
          </a:p>
        </p:txBody>
      </p:sp>
      <p:sp>
        <p:nvSpPr>
          <p:cNvPr id="28677" name="椭圆 5"/>
          <p:cNvSpPr>
            <a:spLocks noChangeArrowheads="1"/>
          </p:cNvSpPr>
          <p:nvPr/>
        </p:nvSpPr>
        <p:spPr bwMode="auto">
          <a:xfrm>
            <a:off x="4221163" y="2716213"/>
            <a:ext cx="1185862" cy="1185862"/>
          </a:xfrm>
          <a:prstGeom prst="ellipse">
            <a:avLst/>
          </a:prstGeom>
          <a:solidFill>
            <a:srgbClr val="76717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latin typeface="Arial" pitchFamily="34" charset="0"/>
              <a:ea typeface="微软雅黑" pitchFamily="34" charset="-122"/>
              <a:sym typeface="Arial" pitchFamily="34" charset="0"/>
            </a:endParaRPr>
          </a:p>
        </p:txBody>
      </p:sp>
      <p:sp>
        <p:nvSpPr>
          <p:cNvPr id="28678" name="椭圆 6"/>
          <p:cNvSpPr>
            <a:spLocks noChangeArrowheads="1"/>
          </p:cNvSpPr>
          <p:nvPr/>
        </p:nvSpPr>
        <p:spPr bwMode="auto">
          <a:xfrm>
            <a:off x="1819275" y="4530725"/>
            <a:ext cx="1184275" cy="1185863"/>
          </a:xfrm>
          <a:prstGeom prst="ellipse">
            <a:avLst/>
          </a:prstGeom>
          <a:solidFill>
            <a:srgbClr val="DE44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latin typeface="Arial" pitchFamily="34" charset="0"/>
              <a:ea typeface="微软雅黑" pitchFamily="34" charset="-122"/>
              <a:sym typeface="Arial" pitchFamily="34" charset="0"/>
            </a:endParaRPr>
          </a:p>
        </p:txBody>
      </p:sp>
      <p:sp>
        <p:nvSpPr>
          <p:cNvPr id="28679" name="椭圆 7"/>
          <p:cNvSpPr>
            <a:spLocks noChangeArrowheads="1"/>
          </p:cNvSpPr>
          <p:nvPr/>
        </p:nvSpPr>
        <p:spPr bwMode="auto">
          <a:xfrm>
            <a:off x="1238250" y="2716213"/>
            <a:ext cx="1185863" cy="1185862"/>
          </a:xfrm>
          <a:prstGeom prst="ellipse">
            <a:avLst/>
          </a:prstGeom>
          <a:solidFill>
            <a:srgbClr val="5130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latin typeface="Arial" pitchFamily="34" charset="0"/>
              <a:ea typeface="微软雅黑" pitchFamily="34" charset="-122"/>
              <a:sym typeface="Arial" pitchFamily="34" charset="0"/>
            </a:endParaRPr>
          </a:p>
        </p:txBody>
      </p:sp>
      <p:sp>
        <p:nvSpPr>
          <p:cNvPr id="28680" name="椭圆 8"/>
          <p:cNvSpPr>
            <a:spLocks noChangeArrowheads="1"/>
          </p:cNvSpPr>
          <p:nvPr/>
        </p:nvSpPr>
        <p:spPr bwMode="auto">
          <a:xfrm>
            <a:off x="2787650" y="1601788"/>
            <a:ext cx="1185863" cy="1185862"/>
          </a:xfrm>
          <a:prstGeom prst="ellipse">
            <a:avLst/>
          </a:prstGeom>
          <a:solidFill>
            <a:srgbClr val="DE44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latin typeface="Arial" pitchFamily="34" charset="0"/>
              <a:ea typeface="微软雅黑" pitchFamily="34" charset="-122"/>
              <a:sym typeface="Arial" pitchFamily="34" charset="0"/>
            </a:endParaRPr>
          </a:p>
        </p:txBody>
      </p:sp>
      <p:sp>
        <p:nvSpPr>
          <p:cNvPr id="28681" name="Freeform 11"/>
          <p:cNvSpPr>
            <a:spLocks/>
          </p:cNvSpPr>
          <p:nvPr/>
        </p:nvSpPr>
        <p:spPr bwMode="auto">
          <a:xfrm rot="2160000">
            <a:off x="3946525" y="2586038"/>
            <a:ext cx="314325" cy="398462"/>
          </a:xfrm>
          <a:custGeom>
            <a:avLst/>
            <a:gdLst>
              <a:gd name="T0" fmla="*/ 0 w 253496"/>
              <a:gd name="T1" fmla="*/ 98995 h 320765"/>
              <a:gd name="T2" fmla="*/ 194876 w 253496"/>
              <a:gd name="T3" fmla="*/ 98995 h 320765"/>
              <a:gd name="T4" fmla="*/ 194876 w 253496"/>
              <a:gd name="T5" fmla="*/ 0 h 320765"/>
              <a:gd name="T6" fmla="*/ 389751 w 253496"/>
              <a:gd name="T7" fmla="*/ 247491 h 320765"/>
              <a:gd name="T8" fmla="*/ 194876 w 253496"/>
              <a:gd name="T9" fmla="*/ 494979 h 320765"/>
              <a:gd name="T10" fmla="*/ 194876 w 253496"/>
              <a:gd name="T11" fmla="*/ 395984 h 320765"/>
              <a:gd name="T12" fmla="*/ 0 w 253496"/>
              <a:gd name="T13" fmla="*/ 395984 h 320765"/>
              <a:gd name="T14" fmla="*/ 0 w 253496"/>
              <a:gd name="T15" fmla="*/ 98995 h 32076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3496" h="320765">
                <a:moveTo>
                  <a:pt x="0" y="64153"/>
                </a:moveTo>
                <a:lnTo>
                  <a:pt x="126748" y="64153"/>
                </a:lnTo>
                <a:lnTo>
                  <a:pt x="126748" y="0"/>
                </a:lnTo>
                <a:lnTo>
                  <a:pt x="253496" y="160383"/>
                </a:lnTo>
                <a:lnTo>
                  <a:pt x="126748" y="320765"/>
                </a:lnTo>
                <a:lnTo>
                  <a:pt x="126748" y="256612"/>
                </a:lnTo>
                <a:lnTo>
                  <a:pt x="0" y="256612"/>
                </a:lnTo>
                <a:lnTo>
                  <a:pt x="0" y="64153"/>
                </a:lnTo>
                <a:close/>
              </a:path>
            </a:pathLst>
          </a:custGeom>
          <a:solidFill>
            <a:srgbClr val="ADBACA"/>
          </a:solidFill>
          <a:ln>
            <a:noFill/>
          </a:ln>
          <a:extLst>
            <a:ext uri="{91240B29-F687-4F45-9708-019B960494DF}">
              <a14:hiddenLine xmlns:a14="http://schemas.microsoft.com/office/drawing/2010/main" w="9525">
                <a:solidFill>
                  <a:srgbClr val="000000"/>
                </a:solidFill>
                <a:round/>
                <a:headEnd/>
                <a:tailEnd/>
              </a14:hiddenLine>
            </a:ext>
          </a:extLst>
        </p:spPr>
        <p:txBody>
          <a:bodyPr lIns="0" tIns="85515" rIns="101371" bIns="85514" anchor="ctr"/>
          <a:lstStyle/>
          <a:p>
            <a:endParaRPr lang="zh-CN" altLang="en-US"/>
          </a:p>
        </p:txBody>
      </p:sp>
      <p:sp>
        <p:nvSpPr>
          <p:cNvPr id="28682" name="Freeform 13"/>
          <p:cNvSpPr>
            <a:spLocks/>
          </p:cNvSpPr>
          <p:nvPr/>
        </p:nvSpPr>
        <p:spPr bwMode="auto">
          <a:xfrm rot="-4320000">
            <a:off x="4433094" y="4045744"/>
            <a:ext cx="314325" cy="398463"/>
          </a:xfrm>
          <a:custGeom>
            <a:avLst/>
            <a:gdLst>
              <a:gd name="T0" fmla="*/ 389751 w 253496"/>
              <a:gd name="T1" fmla="*/ 395985 h 320765"/>
              <a:gd name="T2" fmla="*/ 194876 w 253496"/>
              <a:gd name="T3" fmla="*/ 395985 h 320765"/>
              <a:gd name="T4" fmla="*/ 194876 w 253496"/>
              <a:gd name="T5" fmla="*/ 494982 h 320765"/>
              <a:gd name="T6" fmla="*/ 0 w 253496"/>
              <a:gd name="T7" fmla="*/ 247490 h 320765"/>
              <a:gd name="T8" fmla="*/ 194876 w 253496"/>
              <a:gd name="T9" fmla="*/ 0 h 320765"/>
              <a:gd name="T10" fmla="*/ 194876 w 253496"/>
              <a:gd name="T11" fmla="*/ 98997 h 320765"/>
              <a:gd name="T12" fmla="*/ 389751 w 253496"/>
              <a:gd name="T13" fmla="*/ 98997 h 320765"/>
              <a:gd name="T14" fmla="*/ 389751 w 253496"/>
              <a:gd name="T15" fmla="*/ 395985 h 32076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3496" h="320765">
                <a:moveTo>
                  <a:pt x="253496" y="256612"/>
                </a:moveTo>
                <a:lnTo>
                  <a:pt x="126748" y="256612"/>
                </a:lnTo>
                <a:lnTo>
                  <a:pt x="126748" y="320765"/>
                </a:lnTo>
                <a:lnTo>
                  <a:pt x="0" y="160382"/>
                </a:lnTo>
                <a:lnTo>
                  <a:pt x="126748" y="0"/>
                </a:lnTo>
                <a:lnTo>
                  <a:pt x="126748" y="64153"/>
                </a:lnTo>
                <a:lnTo>
                  <a:pt x="253496" y="64153"/>
                </a:lnTo>
                <a:lnTo>
                  <a:pt x="253496" y="256612"/>
                </a:lnTo>
                <a:close/>
              </a:path>
            </a:pathLst>
          </a:custGeom>
          <a:solidFill>
            <a:srgbClr val="ADBACA"/>
          </a:solidFill>
          <a:ln>
            <a:noFill/>
          </a:ln>
          <a:extLst>
            <a:ext uri="{91240B29-F687-4F45-9708-019B960494DF}">
              <a14:hiddenLine xmlns:a14="http://schemas.microsoft.com/office/drawing/2010/main" w="9525">
                <a:solidFill>
                  <a:srgbClr val="000000"/>
                </a:solidFill>
                <a:round/>
                <a:headEnd/>
                <a:tailEnd/>
              </a14:hiddenLine>
            </a:ext>
          </a:extLst>
        </p:spPr>
        <p:txBody>
          <a:bodyPr lIns="101371" tIns="85515" rIns="1" bIns="85514" anchor="ctr"/>
          <a:lstStyle/>
          <a:p>
            <a:endParaRPr lang="zh-CN" altLang="en-US"/>
          </a:p>
        </p:txBody>
      </p:sp>
      <p:sp>
        <p:nvSpPr>
          <p:cNvPr id="28683" name="Freeform 15"/>
          <p:cNvSpPr>
            <a:spLocks/>
          </p:cNvSpPr>
          <p:nvPr/>
        </p:nvSpPr>
        <p:spPr bwMode="auto">
          <a:xfrm>
            <a:off x="3186113" y="4953000"/>
            <a:ext cx="315912" cy="398463"/>
          </a:xfrm>
          <a:custGeom>
            <a:avLst/>
            <a:gdLst>
              <a:gd name="T0" fmla="*/ 393696 w 253496"/>
              <a:gd name="T1" fmla="*/ 395985 h 320765"/>
              <a:gd name="T2" fmla="*/ 196848 w 253496"/>
              <a:gd name="T3" fmla="*/ 395985 h 320765"/>
              <a:gd name="T4" fmla="*/ 196848 w 253496"/>
              <a:gd name="T5" fmla="*/ 494982 h 320765"/>
              <a:gd name="T6" fmla="*/ 0 w 253496"/>
              <a:gd name="T7" fmla="*/ 247490 h 320765"/>
              <a:gd name="T8" fmla="*/ 196848 w 253496"/>
              <a:gd name="T9" fmla="*/ 0 h 320765"/>
              <a:gd name="T10" fmla="*/ 196848 w 253496"/>
              <a:gd name="T11" fmla="*/ 98997 h 320765"/>
              <a:gd name="T12" fmla="*/ 393696 w 253496"/>
              <a:gd name="T13" fmla="*/ 98997 h 320765"/>
              <a:gd name="T14" fmla="*/ 393696 w 253496"/>
              <a:gd name="T15" fmla="*/ 395985 h 32076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3496" h="320765">
                <a:moveTo>
                  <a:pt x="253496" y="256612"/>
                </a:moveTo>
                <a:lnTo>
                  <a:pt x="126748" y="256612"/>
                </a:lnTo>
                <a:lnTo>
                  <a:pt x="126748" y="320765"/>
                </a:lnTo>
                <a:lnTo>
                  <a:pt x="0" y="160382"/>
                </a:lnTo>
                <a:lnTo>
                  <a:pt x="126748" y="0"/>
                </a:lnTo>
                <a:lnTo>
                  <a:pt x="126748" y="64153"/>
                </a:lnTo>
                <a:lnTo>
                  <a:pt x="253496" y="64153"/>
                </a:lnTo>
                <a:lnTo>
                  <a:pt x="253496" y="256612"/>
                </a:lnTo>
                <a:close/>
              </a:path>
            </a:pathLst>
          </a:custGeom>
          <a:solidFill>
            <a:srgbClr val="ADBACA"/>
          </a:solidFill>
          <a:ln>
            <a:noFill/>
          </a:ln>
          <a:extLst>
            <a:ext uri="{91240B29-F687-4F45-9708-019B960494DF}">
              <a14:hiddenLine xmlns:a14="http://schemas.microsoft.com/office/drawing/2010/main" w="9525">
                <a:solidFill>
                  <a:srgbClr val="000000"/>
                </a:solidFill>
                <a:round/>
                <a:headEnd/>
                <a:tailEnd/>
              </a14:hiddenLine>
            </a:ext>
          </a:extLst>
        </p:spPr>
        <p:txBody>
          <a:bodyPr lIns="101372" tIns="85516" rIns="1" bIns="85515" anchor="ctr"/>
          <a:lstStyle/>
          <a:p>
            <a:endParaRPr lang="zh-CN" altLang="en-US"/>
          </a:p>
        </p:txBody>
      </p:sp>
      <p:sp>
        <p:nvSpPr>
          <p:cNvPr id="28684" name="Freeform 17"/>
          <p:cNvSpPr>
            <a:spLocks/>
          </p:cNvSpPr>
          <p:nvPr/>
        </p:nvSpPr>
        <p:spPr bwMode="auto">
          <a:xfrm rot="4320000">
            <a:off x="1932781" y="4055270"/>
            <a:ext cx="314325" cy="398462"/>
          </a:xfrm>
          <a:custGeom>
            <a:avLst/>
            <a:gdLst>
              <a:gd name="T0" fmla="*/ 389751 w 253496"/>
              <a:gd name="T1" fmla="*/ 395984 h 320765"/>
              <a:gd name="T2" fmla="*/ 194876 w 253496"/>
              <a:gd name="T3" fmla="*/ 395984 h 320765"/>
              <a:gd name="T4" fmla="*/ 194876 w 253496"/>
              <a:gd name="T5" fmla="*/ 494979 h 320765"/>
              <a:gd name="T6" fmla="*/ 0 w 253496"/>
              <a:gd name="T7" fmla="*/ 247488 h 320765"/>
              <a:gd name="T8" fmla="*/ 194876 w 253496"/>
              <a:gd name="T9" fmla="*/ 0 h 320765"/>
              <a:gd name="T10" fmla="*/ 194876 w 253496"/>
              <a:gd name="T11" fmla="*/ 98995 h 320765"/>
              <a:gd name="T12" fmla="*/ 389751 w 253496"/>
              <a:gd name="T13" fmla="*/ 98995 h 320765"/>
              <a:gd name="T14" fmla="*/ 389751 w 253496"/>
              <a:gd name="T15" fmla="*/ 395984 h 32076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3496" h="320765">
                <a:moveTo>
                  <a:pt x="253496" y="256612"/>
                </a:moveTo>
                <a:lnTo>
                  <a:pt x="126748" y="256612"/>
                </a:lnTo>
                <a:lnTo>
                  <a:pt x="126748" y="320765"/>
                </a:lnTo>
                <a:lnTo>
                  <a:pt x="0" y="160382"/>
                </a:lnTo>
                <a:lnTo>
                  <a:pt x="126748" y="0"/>
                </a:lnTo>
                <a:lnTo>
                  <a:pt x="126748" y="64153"/>
                </a:lnTo>
                <a:lnTo>
                  <a:pt x="253496" y="64153"/>
                </a:lnTo>
                <a:lnTo>
                  <a:pt x="253496" y="256612"/>
                </a:lnTo>
                <a:close/>
              </a:path>
            </a:pathLst>
          </a:custGeom>
          <a:solidFill>
            <a:srgbClr val="ADBACA"/>
          </a:solidFill>
          <a:ln>
            <a:noFill/>
          </a:ln>
          <a:extLst>
            <a:ext uri="{91240B29-F687-4F45-9708-019B960494DF}">
              <a14:hiddenLine xmlns:a14="http://schemas.microsoft.com/office/drawing/2010/main" w="9525">
                <a:solidFill>
                  <a:srgbClr val="000000"/>
                </a:solidFill>
                <a:round/>
                <a:headEnd/>
                <a:tailEnd/>
              </a14:hiddenLine>
            </a:ext>
          </a:extLst>
        </p:spPr>
        <p:txBody>
          <a:bodyPr lIns="101372" tIns="85515" rIns="0" bIns="85515" anchor="ctr"/>
          <a:lstStyle/>
          <a:p>
            <a:endParaRPr lang="zh-CN" altLang="en-US"/>
          </a:p>
        </p:txBody>
      </p:sp>
      <p:sp>
        <p:nvSpPr>
          <p:cNvPr id="28685" name="Freeform 19"/>
          <p:cNvSpPr>
            <a:spLocks/>
          </p:cNvSpPr>
          <p:nvPr/>
        </p:nvSpPr>
        <p:spPr bwMode="auto">
          <a:xfrm rot="-2160000">
            <a:off x="2387600" y="2582863"/>
            <a:ext cx="315913" cy="398462"/>
          </a:xfrm>
          <a:custGeom>
            <a:avLst/>
            <a:gdLst>
              <a:gd name="T0" fmla="*/ 0 w 253496"/>
              <a:gd name="T1" fmla="*/ 98995 h 320765"/>
              <a:gd name="T2" fmla="*/ 196850 w 253496"/>
              <a:gd name="T3" fmla="*/ 98995 h 320765"/>
              <a:gd name="T4" fmla="*/ 196850 w 253496"/>
              <a:gd name="T5" fmla="*/ 0 h 320765"/>
              <a:gd name="T6" fmla="*/ 393699 w 253496"/>
              <a:gd name="T7" fmla="*/ 247491 h 320765"/>
              <a:gd name="T8" fmla="*/ 196850 w 253496"/>
              <a:gd name="T9" fmla="*/ 494979 h 320765"/>
              <a:gd name="T10" fmla="*/ 196850 w 253496"/>
              <a:gd name="T11" fmla="*/ 395984 h 320765"/>
              <a:gd name="T12" fmla="*/ 0 w 253496"/>
              <a:gd name="T13" fmla="*/ 395984 h 320765"/>
              <a:gd name="T14" fmla="*/ 0 w 253496"/>
              <a:gd name="T15" fmla="*/ 98995 h 32076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3496" h="320765">
                <a:moveTo>
                  <a:pt x="0" y="64153"/>
                </a:moveTo>
                <a:lnTo>
                  <a:pt x="126748" y="64153"/>
                </a:lnTo>
                <a:lnTo>
                  <a:pt x="126748" y="0"/>
                </a:lnTo>
                <a:lnTo>
                  <a:pt x="253496" y="160383"/>
                </a:lnTo>
                <a:lnTo>
                  <a:pt x="126748" y="320765"/>
                </a:lnTo>
                <a:lnTo>
                  <a:pt x="126748" y="256612"/>
                </a:lnTo>
                <a:lnTo>
                  <a:pt x="0" y="256612"/>
                </a:lnTo>
                <a:lnTo>
                  <a:pt x="0" y="64153"/>
                </a:lnTo>
                <a:close/>
              </a:path>
            </a:pathLst>
          </a:custGeom>
          <a:solidFill>
            <a:srgbClr val="ADBACA"/>
          </a:solidFill>
          <a:ln>
            <a:noFill/>
          </a:ln>
          <a:extLst>
            <a:ext uri="{91240B29-F687-4F45-9708-019B960494DF}">
              <a14:hiddenLine xmlns:a14="http://schemas.microsoft.com/office/drawing/2010/main" w="9525">
                <a:solidFill>
                  <a:srgbClr val="000000"/>
                </a:solidFill>
                <a:round/>
                <a:headEnd/>
                <a:tailEnd/>
              </a14:hiddenLine>
            </a:ext>
          </a:extLst>
        </p:spPr>
        <p:txBody>
          <a:bodyPr lIns="-1" tIns="85514" rIns="101372" bIns="85515" anchor="ctr"/>
          <a:lstStyle/>
          <a:p>
            <a:endParaRPr lang="zh-CN" altLang="en-US"/>
          </a:p>
        </p:txBody>
      </p:sp>
      <p:sp>
        <p:nvSpPr>
          <p:cNvPr id="28686" name="文本框 14"/>
          <p:cNvSpPr txBox="1">
            <a:spLocks noChangeArrowheads="1"/>
          </p:cNvSpPr>
          <p:nvPr/>
        </p:nvSpPr>
        <p:spPr bwMode="auto">
          <a:xfrm>
            <a:off x="2859088" y="2036763"/>
            <a:ext cx="10445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en-US" altLang="zh-CN" b="1">
                <a:solidFill>
                  <a:schemeClr val="bg1"/>
                </a:solidFill>
                <a:latin typeface="Arial" pitchFamily="34" charset="0"/>
                <a:ea typeface="微软雅黑" pitchFamily="34" charset="-122"/>
                <a:sym typeface="Arial" pitchFamily="34" charset="0"/>
              </a:rPr>
              <a:t>KEYS</a:t>
            </a:r>
          </a:p>
        </p:txBody>
      </p:sp>
      <p:sp>
        <p:nvSpPr>
          <p:cNvPr id="28687" name="文本框 15"/>
          <p:cNvSpPr txBox="1">
            <a:spLocks noChangeArrowheads="1"/>
          </p:cNvSpPr>
          <p:nvPr/>
        </p:nvSpPr>
        <p:spPr bwMode="auto">
          <a:xfrm>
            <a:off x="4291013" y="3124200"/>
            <a:ext cx="10461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en-US" altLang="zh-CN" b="1">
                <a:solidFill>
                  <a:schemeClr val="bg1"/>
                </a:solidFill>
                <a:latin typeface="Arial" pitchFamily="34" charset="0"/>
                <a:ea typeface="微软雅黑" pitchFamily="34" charset="-122"/>
                <a:sym typeface="Arial" pitchFamily="34" charset="0"/>
              </a:rPr>
              <a:t>KEYS</a:t>
            </a:r>
          </a:p>
        </p:txBody>
      </p:sp>
      <p:sp>
        <p:nvSpPr>
          <p:cNvPr id="28688" name="文本框 16"/>
          <p:cNvSpPr txBox="1">
            <a:spLocks noChangeArrowheads="1"/>
          </p:cNvSpPr>
          <p:nvPr/>
        </p:nvSpPr>
        <p:spPr bwMode="auto">
          <a:xfrm>
            <a:off x="3825875" y="4967288"/>
            <a:ext cx="10445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en-US" altLang="zh-CN" b="1">
                <a:solidFill>
                  <a:schemeClr val="bg1"/>
                </a:solidFill>
                <a:latin typeface="Arial" pitchFamily="34" charset="0"/>
                <a:ea typeface="微软雅黑" pitchFamily="34" charset="-122"/>
                <a:sym typeface="Arial" pitchFamily="34" charset="0"/>
              </a:rPr>
              <a:t>KEYS</a:t>
            </a:r>
          </a:p>
        </p:txBody>
      </p:sp>
      <p:sp>
        <p:nvSpPr>
          <p:cNvPr id="28689" name="文本框 17"/>
          <p:cNvSpPr txBox="1">
            <a:spLocks noChangeArrowheads="1"/>
          </p:cNvSpPr>
          <p:nvPr/>
        </p:nvSpPr>
        <p:spPr bwMode="auto">
          <a:xfrm>
            <a:off x="1895475" y="4967288"/>
            <a:ext cx="10445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en-US" altLang="zh-CN" b="1">
                <a:solidFill>
                  <a:schemeClr val="bg1"/>
                </a:solidFill>
                <a:latin typeface="Arial" pitchFamily="34" charset="0"/>
                <a:ea typeface="微软雅黑" pitchFamily="34" charset="-122"/>
                <a:sym typeface="Arial" pitchFamily="34" charset="0"/>
              </a:rPr>
              <a:t>KEYS</a:t>
            </a:r>
          </a:p>
        </p:txBody>
      </p:sp>
      <p:sp>
        <p:nvSpPr>
          <p:cNvPr id="28690" name="文本框 18"/>
          <p:cNvSpPr txBox="1">
            <a:spLocks noChangeArrowheads="1"/>
          </p:cNvSpPr>
          <p:nvPr/>
        </p:nvSpPr>
        <p:spPr bwMode="auto">
          <a:xfrm>
            <a:off x="1285875" y="3151188"/>
            <a:ext cx="10445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en-US" altLang="zh-CN" b="1">
                <a:solidFill>
                  <a:schemeClr val="bg1"/>
                </a:solidFill>
                <a:latin typeface="Arial" pitchFamily="34" charset="0"/>
                <a:ea typeface="微软雅黑" pitchFamily="34" charset="-122"/>
                <a:sym typeface="Arial" pitchFamily="34" charset="0"/>
              </a:rPr>
              <a:t>KEYS</a:t>
            </a:r>
          </a:p>
        </p:txBody>
      </p:sp>
      <p:sp>
        <p:nvSpPr>
          <p:cNvPr id="28691" name="矩形 19"/>
          <p:cNvSpPr>
            <a:spLocks noChangeArrowheads="1"/>
          </p:cNvSpPr>
          <p:nvPr/>
        </p:nvSpPr>
        <p:spPr bwMode="auto">
          <a:xfrm>
            <a:off x="6523038" y="4594225"/>
            <a:ext cx="4471987"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1216025" eaLnBrk="1" hangingPunct="1">
              <a:lnSpc>
                <a:spcPct val="120000"/>
              </a:lnSpc>
              <a:spcBef>
                <a:spcPct val="20000"/>
              </a:spcBef>
            </a:pPr>
            <a:r>
              <a:rPr lang="en-US" altLang="zh-CN" sz="1400">
                <a:solidFill>
                  <a:srgbClr val="445469"/>
                </a:solidFill>
                <a:latin typeface="Arial" pitchFamily="34" charset="0"/>
                <a:ea typeface="微软雅黑" pitchFamily="34" charset="-122"/>
                <a:sym typeface="Arial" pitchFamily="34" charset="0"/>
              </a:rPr>
              <a:t>according to your need to draw the text box size</a:t>
            </a:r>
            <a:r>
              <a:rPr lang="zh-CN" altLang="en-US" sz="1400">
                <a:solidFill>
                  <a:srgbClr val="445469"/>
                </a:solidFill>
                <a:latin typeface="Arial" pitchFamily="34" charset="0"/>
                <a:ea typeface="微软雅黑" pitchFamily="34" charset="-122"/>
                <a:sym typeface="Arial" pitchFamily="34" charset="0"/>
              </a:rPr>
              <a:t>。</a:t>
            </a:r>
            <a:r>
              <a:rPr lang="en-US" altLang="zh-CN" sz="1400">
                <a:solidFill>
                  <a:srgbClr val="445469"/>
                </a:solidFill>
                <a:latin typeface="Arial" pitchFamily="34" charset="0"/>
                <a:ea typeface="微软雅黑" pitchFamily="34" charset="-122"/>
                <a:sym typeface="Arial" pitchFamily="34" charset="0"/>
              </a:rPr>
              <a:t>Please read the instructions and more work at the end of the manual template.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AutoShape 2"/>
          <p:cNvSpPr>
            <a:spLocks/>
          </p:cNvSpPr>
          <p:nvPr/>
        </p:nvSpPr>
        <p:spPr bwMode="auto">
          <a:xfrm>
            <a:off x="4413250" y="1662113"/>
            <a:ext cx="1601788" cy="1368425"/>
          </a:xfrm>
          <a:custGeom>
            <a:avLst/>
            <a:gdLst>
              <a:gd name="T0" fmla="*/ 52792708 w 21600"/>
              <a:gd name="T1" fmla="*/ 86693842 h 21600"/>
              <a:gd name="T2" fmla="*/ 0 w 21600"/>
              <a:gd name="T3" fmla="*/ 58899609 h 21600"/>
              <a:gd name="T4" fmla="*/ 114901073 w 21600"/>
              <a:gd name="T5" fmla="*/ 0 h 21600"/>
              <a:gd name="T6" fmla="*/ 118783555 w 21600"/>
              <a:gd name="T7" fmla="*/ 52943476 h 21600"/>
              <a:gd name="T8" fmla="*/ 52792708 w 21600"/>
              <a:gd name="T9" fmla="*/ 86693842 h 21600"/>
              <a:gd name="T10" fmla="*/ 52792708 w 21600"/>
              <a:gd name="T11" fmla="*/ 86693842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9600" y="21600"/>
                </a:moveTo>
                <a:cubicBezTo>
                  <a:pt x="0" y="14675"/>
                  <a:pt x="0" y="14675"/>
                  <a:pt x="0" y="14675"/>
                </a:cubicBezTo>
                <a:cubicBezTo>
                  <a:pt x="4518" y="6101"/>
                  <a:pt x="12282" y="577"/>
                  <a:pt x="20894" y="0"/>
                </a:cubicBezTo>
                <a:cubicBezTo>
                  <a:pt x="21600" y="13191"/>
                  <a:pt x="21600" y="13191"/>
                  <a:pt x="21600" y="13191"/>
                </a:cubicBezTo>
                <a:cubicBezTo>
                  <a:pt x="16518" y="13521"/>
                  <a:pt x="12141" y="16818"/>
                  <a:pt x="9600" y="21600"/>
                </a:cubicBezTo>
                <a:close/>
                <a:moveTo>
                  <a:pt x="9600" y="21600"/>
                </a:moveTo>
              </a:path>
            </a:pathLst>
          </a:custGeom>
          <a:solidFill>
            <a:srgbClr val="5130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9700" name="AutoShape 3"/>
          <p:cNvSpPr>
            <a:spLocks/>
          </p:cNvSpPr>
          <p:nvPr/>
        </p:nvSpPr>
        <p:spPr bwMode="auto">
          <a:xfrm>
            <a:off x="7081838" y="2714625"/>
            <a:ext cx="965200" cy="1808163"/>
          </a:xfrm>
          <a:custGeom>
            <a:avLst/>
            <a:gdLst>
              <a:gd name="T0" fmla="*/ 0 w 20053"/>
              <a:gd name="T1" fmla="*/ 32374991 h 21600"/>
              <a:gd name="T2" fmla="*/ 35707779 w 20053"/>
              <a:gd name="T3" fmla="*/ 0 h 21600"/>
              <a:gd name="T4" fmla="*/ 35707779 w 20053"/>
              <a:gd name="T5" fmla="*/ 151363585 h 21600"/>
              <a:gd name="T6" fmla="*/ 0 w 20053"/>
              <a:gd name="T7" fmla="*/ 118988594 h 21600"/>
              <a:gd name="T8" fmla="*/ 6035087 w 20053"/>
              <a:gd name="T9" fmla="*/ 75681834 h 21600"/>
              <a:gd name="T10" fmla="*/ 0 w 20053"/>
              <a:gd name="T11" fmla="*/ 32374991 h 21600"/>
              <a:gd name="T12" fmla="*/ 0 w 20053"/>
              <a:gd name="T13" fmla="*/ 32374991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053" h="21600">
                <a:moveTo>
                  <a:pt x="0" y="4620"/>
                </a:moveTo>
                <a:cubicBezTo>
                  <a:pt x="15413" y="0"/>
                  <a:pt x="15413" y="0"/>
                  <a:pt x="15413" y="0"/>
                </a:cubicBezTo>
                <a:cubicBezTo>
                  <a:pt x="21600" y="6742"/>
                  <a:pt x="21600" y="14858"/>
                  <a:pt x="15413" y="21600"/>
                </a:cubicBezTo>
                <a:cubicBezTo>
                  <a:pt x="0" y="16980"/>
                  <a:pt x="0" y="16980"/>
                  <a:pt x="0" y="16980"/>
                </a:cubicBezTo>
                <a:cubicBezTo>
                  <a:pt x="1737" y="15170"/>
                  <a:pt x="2605" y="13047"/>
                  <a:pt x="2605" y="10800"/>
                </a:cubicBezTo>
                <a:cubicBezTo>
                  <a:pt x="2605" y="8553"/>
                  <a:pt x="1737" y="6492"/>
                  <a:pt x="0" y="4620"/>
                </a:cubicBezTo>
                <a:close/>
                <a:moveTo>
                  <a:pt x="0" y="4620"/>
                </a:moveTo>
              </a:path>
            </a:pathLst>
          </a:custGeom>
          <a:solidFill>
            <a:srgbClr val="DE447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9701" name="AutoShape 4"/>
          <p:cNvSpPr>
            <a:spLocks/>
          </p:cNvSpPr>
          <p:nvPr/>
        </p:nvSpPr>
        <p:spPr bwMode="auto">
          <a:xfrm>
            <a:off x="6156325" y="4203700"/>
            <a:ext cx="1604963" cy="1370013"/>
          </a:xfrm>
          <a:custGeom>
            <a:avLst/>
            <a:gdLst>
              <a:gd name="T0" fmla="*/ 66037391 w 21600"/>
              <a:gd name="T1" fmla="*/ 0 h 21600"/>
              <a:gd name="T2" fmla="*/ 119254918 w 21600"/>
              <a:gd name="T3" fmla="*/ 27858770 h 21600"/>
              <a:gd name="T4" fmla="*/ 3886834 w 21600"/>
              <a:gd name="T5" fmla="*/ 86895168 h 21600"/>
              <a:gd name="T6" fmla="*/ 0 w 21600"/>
              <a:gd name="T7" fmla="*/ 34162670 h 21600"/>
              <a:gd name="T8" fmla="*/ 66037391 w 21600"/>
              <a:gd name="T9" fmla="*/ 0 h 21600"/>
              <a:gd name="T10" fmla="*/ 66037391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11961" y="0"/>
                </a:moveTo>
                <a:cubicBezTo>
                  <a:pt x="21600" y="6925"/>
                  <a:pt x="21600" y="6925"/>
                  <a:pt x="21600" y="6925"/>
                </a:cubicBezTo>
                <a:cubicBezTo>
                  <a:pt x="17097" y="15499"/>
                  <a:pt x="9287" y="21023"/>
                  <a:pt x="704" y="21600"/>
                </a:cubicBezTo>
                <a:cubicBezTo>
                  <a:pt x="0" y="8492"/>
                  <a:pt x="0" y="8492"/>
                  <a:pt x="0" y="8492"/>
                </a:cubicBezTo>
                <a:cubicBezTo>
                  <a:pt x="5066" y="8079"/>
                  <a:pt x="9498" y="4782"/>
                  <a:pt x="11961" y="0"/>
                </a:cubicBezTo>
                <a:close/>
                <a:moveTo>
                  <a:pt x="11961" y="0"/>
                </a:moveTo>
              </a:path>
            </a:pathLst>
          </a:custGeom>
          <a:solidFill>
            <a:srgbClr val="5130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9702" name="AutoShape 5"/>
          <p:cNvSpPr>
            <a:spLocks/>
          </p:cNvSpPr>
          <p:nvPr/>
        </p:nvSpPr>
        <p:spPr bwMode="auto">
          <a:xfrm>
            <a:off x="6650038" y="4665663"/>
            <a:ext cx="474662" cy="501650"/>
          </a:xfrm>
          <a:custGeom>
            <a:avLst/>
            <a:gdLst>
              <a:gd name="T0" fmla="*/ 6892495 w 21104"/>
              <a:gd name="T1" fmla="*/ 7998995 h 21600"/>
              <a:gd name="T2" fmla="*/ 10674879 w 21104"/>
              <a:gd name="T3" fmla="*/ 2260537 h 21600"/>
              <a:gd name="T4" fmla="*/ 10674879 w 21104"/>
              <a:gd name="T5" fmla="*/ 1825797 h 21600"/>
              <a:gd name="T6" fmla="*/ 9834122 w 21104"/>
              <a:gd name="T7" fmla="*/ 869480 h 21600"/>
              <a:gd name="T8" fmla="*/ 9329771 w 21104"/>
              <a:gd name="T9" fmla="*/ 869480 h 21600"/>
              <a:gd name="T10" fmla="*/ 8909381 w 21104"/>
              <a:gd name="T11" fmla="*/ 1304220 h 21600"/>
              <a:gd name="T12" fmla="*/ 8405548 w 21104"/>
              <a:gd name="T13" fmla="*/ 1391057 h 21600"/>
              <a:gd name="T14" fmla="*/ 8489509 w 21104"/>
              <a:gd name="T15" fmla="*/ 0 h 21600"/>
              <a:gd name="T16" fmla="*/ 2269331 w 21104"/>
              <a:gd name="T17" fmla="*/ 0 h 21600"/>
              <a:gd name="T18" fmla="*/ 2269331 w 21104"/>
              <a:gd name="T19" fmla="*/ 1391057 h 21600"/>
              <a:gd name="T20" fmla="*/ 1849459 w 21104"/>
              <a:gd name="T21" fmla="*/ 1304220 h 21600"/>
              <a:gd name="T22" fmla="*/ 1429092 w 21104"/>
              <a:gd name="T23" fmla="*/ 869480 h 21600"/>
              <a:gd name="T24" fmla="*/ 924741 w 21104"/>
              <a:gd name="T25" fmla="*/ 869480 h 21600"/>
              <a:gd name="T26" fmla="*/ 0 w 21104"/>
              <a:gd name="T27" fmla="*/ 1825797 h 21600"/>
              <a:gd name="T28" fmla="*/ 0 w 21104"/>
              <a:gd name="T29" fmla="*/ 2260537 h 21600"/>
              <a:gd name="T30" fmla="*/ 3866368 w 21104"/>
              <a:gd name="T31" fmla="*/ 7998995 h 21600"/>
              <a:gd name="T32" fmla="*/ 4875069 w 21104"/>
              <a:gd name="T33" fmla="*/ 8433735 h 21600"/>
              <a:gd name="T34" fmla="*/ 4875069 w 21104"/>
              <a:gd name="T35" fmla="*/ 8955312 h 21600"/>
              <a:gd name="T36" fmla="*/ 4454702 w 21104"/>
              <a:gd name="T37" fmla="*/ 9128985 h 21600"/>
              <a:gd name="T38" fmla="*/ 4875069 w 21104"/>
              <a:gd name="T39" fmla="*/ 9390052 h 21600"/>
              <a:gd name="T40" fmla="*/ 4875069 w 21104"/>
              <a:gd name="T41" fmla="*/ 9911629 h 21600"/>
              <a:gd name="T42" fmla="*/ 4538663 w 21104"/>
              <a:gd name="T43" fmla="*/ 10346369 h 21600"/>
              <a:gd name="T44" fmla="*/ 4034829 w 21104"/>
              <a:gd name="T45" fmla="*/ 10781109 h 21600"/>
              <a:gd name="T46" fmla="*/ 3614440 w 21104"/>
              <a:gd name="T47" fmla="*/ 11215849 h 21600"/>
              <a:gd name="T48" fmla="*/ 4034829 w 21104"/>
              <a:gd name="T49" fmla="*/ 11650589 h 21600"/>
              <a:gd name="T50" fmla="*/ 6640050 w 21104"/>
              <a:gd name="T51" fmla="*/ 11650589 h 21600"/>
              <a:gd name="T52" fmla="*/ 7144401 w 21104"/>
              <a:gd name="T53" fmla="*/ 11215849 h 21600"/>
              <a:gd name="T54" fmla="*/ 6640050 w 21104"/>
              <a:gd name="T55" fmla="*/ 10781109 h 21600"/>
              <a:gd name="T56" fmla="*/ 6220177 w 21104"/>
              <a:gd name="T57" fmla="*/ 10259532 h 21600"/>
              <a:gd name="T58" fmla="*/ 5799810 w 21104"/>
              <a:gd name="T59" fmla="*/ 9911629 h 21600"/>
              <a:gd name="T60" fmla="*/ 5799810 w 21104"/>
              <a:gd name="T61" fmla="*/ 9390052 h 21600"/>
              <a:gd name="T62" fmla="*/ 6220177 w 21104"/>
              <a:gd name="T63" fmla="*/ 9128985 h 21600"/>
              <a:gd name="T64" fmla="*/ 5799810 w 21104"/>
              <a:gd name="T65" fmla="*/ 8955312 h 21600"/>
              <a:gd name="T66" fmla="*/ 5799810 w 21104"/>
              <a:gd name="T67" fmla="*/ 8433735 h 21600"/>
              <a:gd name="T68" fmla="*/ 6892495 w 21104"/>
              <a:gd name="T69" fmla="*/ 7998995 h 21600"/>
              <a:gd name="T70" fmla="*/ 8489509 w 21104"/>
              <a:gd name="T71" fmla="*/ 1825797 h 21600"/>
              <a:gd name="T72" fmla="*/ 8909381 w 21104"/>
              <a:gd name="T73" fmla="*/ 1825797 h 21600"/>
              <a:gd name="T74" fmla="*/ 9413755 w 21104"/>
              <a:gd name="T75" fmla="*/ 1391057 h 21600"/>
              <a:gd name="T76" fmla="*/ 9834122 w 21104"/>
              <a:gd name="T77" fmla="*/ 1825797 h 21600"/>
              <a:gd name="T78" fmla="*/ 9834122 w 21104"/>
              <a:gd name="T79" fmla="*/ 2260537 h 21600"/>
              <a:gd name="T80" fmla="*/ 7564791 w 21104"/>
              <a:gd name="T81" fmla="*/ 6173198 h 21600"/>
              <a:gd name="T82" fmla="*/ 8489509 w 21104"/>
              <a:gd name="T83" fmla="*/ 1825797 h 21600"/>
              <a:gd name="T84" fmla="*/ 3026128 w 21104"/>
              <a:gd name="T85" fmla="*/ 6260035 h 21600"/>
              <a:gd name="T86" fmla="*/ 756774 w 21104"/>
              <a:gd name="T87" fmla="*/ 2347374 h 21600"/>
              <a:gd name="T88" fmla="*/ 756774 w 21104"/>
              <a:gd name="T89" fmla="*/ 1912634 h 21600"/>
              <a:gd name="T90" fmla="*/ 1176646 w 21104"/>
              <a:gd name="T91" fmla="*/ 1391057 h 21600"/>
              <a:gd name="T92" fmla="*/ 1680997 w 21104"/>
              <a:gd name="T93" fmla="*/ 1912634 h 21600"/>
              <a:gd name="T94" fmla="*/ 2101387 w 21104"/>
              <a:gd name="T95" fmla="*/ 1912634 h 21600"/>
              <a:gd name="T96" fmla="*/ 3026128 w 21104"/>
              <a:gd name="T97" fmla="*/ 6260035 h 21600"/>
              <a:gd name="T98" fmla="*/ 3026128 w 21104"/>
              <a:gd name="T99" fmla="*/ 6260035 h 2160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104" h="21600">
                <a:moveTo>
                  <a:pt x="13625" y="14830"/>
                </a:moveTo>
                <a:cubicBezTo>
                  <a:pt x="21434" y="10155"/>
                  <a:pt x="21102" y="4191"/>
                  <a:pt x="21102" y="4191"/>
                </a:cubicBezTo>
                <a:cubicBezTo>
                  <a:pt x="21102" y="3385"/>
                  <a:pt x="21102" y="3385"/>
                  <a:pt x="21102" y="3385"/>
                </a:cubicBezTo>
                <a:cubicBezTo>
                  <a:pt x="21102" y="3385"/>
                  <a:pt x="21102" y="1612"/>
                  <a:pt x="19440" y="1612"/>
                </a:cubicBezTo>
                <a:cubicBezTo>
                  <a:pt x="18942" y="1612"/>
                  <a:pt x="18443" y="1612"/>
                  <a:pt x="18443" y="1612"/>
                </a:cubicBezTo>
                <a:cubicBezTo>
                  <a:pt x="17612" y="1612"/>
                  <a:pt x="17612" y="2418"/>
                  <a:pt x="17612" y="2418"/>
                </a:cubicBezTo>
                <a:cubicBezTo>
                  <a:pt x="17612" y="2418"/>
                  <a:pt x="17280" y="2579"/>
                  <a:pt x="16616" y="2579"/>
                </a:cubicBezTo>
                <a:cubicBezTo>
                  <a:pt x="16616" y="1934"/>
                  <a:pt x="16782" y="0"/>
                  <a:pt x="16782" y="0"/>
                </a:cubicBezTo>
                <a:cubicBezTo>
                  <a:pt x="9139" y="967"/>
                  <a:pt x="4486" y="0"/>
                  <a:pt x="4486" y="0"/>
                </a:cubicBezTo>
                <a:cubicBezTo>
                  <a:pt x="4486" y="2579"/>
                  <a:pt x="4486" y="2579"/>
                  <a:pt x="4486" y="2579"/>
                </a:cubicBezTo>
                <a:cubicBezTo>
                  <a:pt x="3822" y="2579"/>
                  <a:pt x="3656" y="2418"/>
                  <a:pt x="3656" y="2418"/>
                </a:cubicBezTo>
                <a:cubicBezTo>
                  <a:pt x="3656" y="2418"/>
                  <a:pt x="3489" y="1612"/>
                  <a:pt x="2825" y="1612"/>
                </a:cubicBezTo>
                <a:cubicBezTo>
                  <a:pt x="2825" y="1612"/>
                  <a:pt x="2326" y="1612"/>
                  <a:pt x="1828" y="1612"/>
                </a:cubicBezTo>
                <a:cubicBezTo>
                  <a:pt x="166" y="1612"/>
                  <a:pt x="0" y="3385"/>
                  <a:pt x="0" y="3385"/>
                </a:cubicBezTo>
                <a:cubicBezTo>
                  <a:pt x="0" y="4191"/>
                  <a:pt x="0" y="4191"/>
                  <a:pt x="0" y="4191"/>
                </a:cubicBezTo>
                <a:cubicBezTo>
                  <a:pt x="0" y="4191"/>
                  <a:pt x="-166" y="10155"/>
                  <a:pt x="7643" y="14830"/>
                </a:cubicBezTo>
                <a:cubicBezTo>
                  <a:pt x="7643" y="14830"/>
                  <a:pt x="8474" y="15636"/>
                  <a:pt x="9637" y="15636"/>
                </a:cubicBezTo>
                <a:cubicBezTo>
                  <a:pt x="9637" y="16603"/>
                  <a:pt x="9637" y="16603"/>
                  <a:pt x="9637" y="16603"/>
                </a:cubicBezTo>
                <a:cubicBezTo>
                  <a:pt x="9637" y="16603"/>
                  <a:pt x="8806" y="16442"/>
                  <a:pt x="8806" y="16925"/>
                </a:cubicBezTo>
                <a:cubicBezTo>
                  <a:pt x="8806" y="17570"/>
                  <a:pt x="9637" y="17409"/>
                  <a:pt x="9637" y="17409"/>
                </a:cubicBezTo>
                <a:cubicBezTo>
                  <a:pt x="9637" y="18376"/>
                  <a:pt x="9637" y="18376"/>
                  <a:pt x="9637" y="18376"/>
                </a:cubicBezTo>
                <a:cubicBezTo>
                  <a:pt x="9637" y="18376"/>
                  <a:pt x="9471" y="19182"/>
                  <a:pt x="8972" y="19182"/>
                </a:cubicBezTo>
                <a:cubicBezTo>
                  <a:pt x="8972" y="19988"/>
                  <a:pt x="7976" y="19988"/>
                  <a:pt x="7976" y="19988"/>
                </a:cubicBezTo>
                <a:cubicBezTo>
                  <a:pt x="7976" y="19988"/>
                  <a:pt x="7145" y="20149"/>
                  <a:pt x="7145" y="20794"/>
                </a:cubicBezTo>
                <a:cubicBezTo>
                  <a:pt x="7145" y="20794"/>
                  <a:pt x="6979" y="21600"/>
                  <a:pt x="7976" y="21600"/>
                </a:cubicBezTo>
                <a:cubicBezTo>
                  <a:pt x="9305" y="21600"/>
                  <a:pt x="13126" y="21600"/>
                  <a:pt x="13126" y="21600"/>
                </a:cubicBezTo>
                <a:cubicBezTo>
                  <a:pt x="13957" y="21600"/>
                  <a:pt x="14123" y="20794"/>
                  <a:pt x="14123" y="20794"/>
                </a:cubicBezTo>
                <a:cubicBezTo>
                  <a:pt x="14123" y="20794"/>
                  <a:pt x="14123" y="19988"/>
                  <a:pt x="13126" y="19988"/>
                </a:cubicBezTo>
                <a:cubicBezTo>
                  <a:pt x="12296" y="19988"/>
                  <a:pt x="12296" y="19021"/>
                  <a:pt x="12296" y="19021"/>
                </a:cubicBezTo>
                <a:cubicBezTo>
                  <a:pt x="12296" y="19021"/>
                  <a:pt x="11465" y="19182"/>
                  <a:pt x="11465" y="18376"/>
                </a:cubicBezTo>
                <a:cubicBezTo>
                  <a:pt x="11465" y="17409"/>
                  <a:pt x="11465" y="17409"/>
                  <a:pt x="11465" y="17409"/>
                </a:cubicBezTo>
                <a:cubicBezTo>
                  <a:pt x="11465" y="17409"/>
                  <a:pt x="12296" y="17570"/>
                  <a:pt x="12296" y="16925"/>
                </a:cubicBezTo>
                <a:cubicBezTo>
                  <a:pt x="12296" y="16442"/>
                  <a:pt x="11465" y="16603"/>
                  <a:pt x="11465" y="16603"/>
                </a:cubicBezTo>
                <a:cubicBezTo>
                  <a:pt x="11465" y="15636"/>
                  <a:pt x="11465" y="15636"/>
                  <a:pt x="11465" y="15636"/>
                </a:cubicBezTo>
                <a:cubicBezTo>
                  <a:pt x="12296" y="15636"/>
                  <a:pt x="12960" y="15313"/>
                  <a:pt x="13625" y="14830"/>
                </a:cubicBezTo>
                <a:close/>
                <a:moveTo>
                  <a:pt x="16782" y="3385"/>
                </a:moveTo>
                <a:cubicBezTo>
                  <a:pt x="16948" y="3385"/>
                  <a:pt x="17612" y="3385"/>
                  <a:pt x="17612" y="3385"/>
                </a:cubicBezTo>
                <a:cubicBezTo>
                  <a:pt x="18443" y="3385"/>
                  <a:pt x="18609" y="2579"/>
                  <a:pt x="18609" y="2579"/>
                </a:cubicBezTo>
                <a:cubicBezTo>
                  <a:pt x="19440" y="2579"/>
                  <a:pt x="19440" y="3385"/>
                  <a:pt x="19440" y="3385"/>
                </a:cubicBezTo>
                <a:cubicBezTo>
                  <a:pt x="19440" y="4191"/>
                  <a:pt x="19440" y="4191"/>
                  <a:pt x="19440" y="4191"/>
                </a:cubicBezTo>
                <a:cubicBezTo>
                  <a:pt x="19440" y="4191"/>
                  <a:pt x="19108" y="7576"/>
                  <a:pt x="14954" y="11445"/>
                </a:cubicBezTo>
                <a:cubicBezTo>
                  <a:pt x="15951" y="9833"/>
                  <a:pt x="16782" y="6125"/>
                  <a:pt x="16782" y="3385"/>
                </a:cubicBezTo>
                <a:close/>
                <a:moveTo>
                  <a:pt x="5982" y="11606"/>
                </a:moveTo>
                <a:cubicBezTo>
                  <a:pt x="1662" y="7737"/>
                  <a:pt x="1496" y="4352"/>
                  <a:pt x="1496" y="4352"/>
                </a:cubicBezTo>
                <a:cubicBezTo>
                  <a:pt x="1496" y="3546"/>
                  <a:pt x="1496" y="3546"/>
                  <a:pt x="1496" y="3546"/>
                </a:cubicBezTo>
                <a:cubicBezTo>
                  <a:pt x="1496" y="3546"/>
                  <a:pt x="1496" y="2579"/>
                  <a:pt x="2326" y="2579"/>
                </a:cubicBezTo>
                <a:cubicBezTo>
                  <a:pt x="2326" y="2579"/>
                  <a:pt x="2326" y="3546"/>
                  <a:pt x="3323" y="3546"/>
                </a:cubicBezTo>
                <a:cubicBezTo>
                  <a:pt x="3323" y="3546"/>
                  <a:pt x="3988" y="3546"/>
                  <a:pt x="4154" y="3546"/>
                </a:cubicBezTo>
                <a:cubicBezTo>
                  <a:pt x="4154" y="6287"/>
                  <a:pt x="4985" y="9994"/>
                  <a:pt x="5982" y="11606"/>
                </a:cubicBezTo>
                <a:close/>
                <a:moveTo>
                  <a:pt x="5982" y="11606"/>
                </a:moveTo>
              </a:path>
            </a:pathLst>
          </a:custGeom>
          <a:solidFill>
            <a:srgbClr val="FFFEF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9703" name="AutoShape 6"/>
          <p:cNvSpPr>
            <a:spLocks/>
          </p:cNvSpPr>
          <p:nvPr/>
        </p:nvSpPr>
        <p:spPr bwMode="auto">
          <a:xfrm>
            <a:off x="6145213" y="1662113"/>
            <a:ext cx="1604962" cy="1360487"/>
          </a:xfrm>
          <a:custGeom>
            <a:avLst/>
            <a:gdLst>
              <a:gd name="T0" fmla="*/ 0 w 21600"/>
              <a:gd name="T1" fmla="*/ 52731657 h 21600"/>
              <a:gd name="T2" fmla="*/ 3108351 w 21600"/>
              <a:gd name="T3" fmla="*/ 0 h 21600"/>
              <a:gd name="T4" fmla="*/ 119254770 w 21600"/>
              <a:gd name="T5" fmla="*/ 57674760 h 21600"/>
              <a:gd name="T6" fmla="*/ 66423804 w 21600"/>
              <a:gd name="T7" fmla="*/ 85690967 h 21600"/>
              <a:gd name="T8" fmla="*/ 0 w 21600"/>
              <a:gd name="T9" fmla="*/ 52731657 h 21600"/>
              <a:gd name="T10" fmla="*/ 0 w 21600"/>
              <a:gd name="T11" fmla="*/ 52731657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13292"/>
                </a:moveTo>
                <a:cubicBezTo>
                  <a:pt x="563" y="0"/>
                  <a:pt x="563" y="0"/>
                  <a:pt x="563" y="0"/>
                </a:cubicBezTo>
                <a:cubicBezTo>
                  <a:pt x="9217" y="498"/>
                  <a:pt x="17027" y="5982"/>
                  <a:pt x="21600" y="14538"/>
                </a:cubicBezTo>
                <a:cubicBezTo>
                  <a:pt x="12031" y="21600"/>
                  <a:pt x="12031" y="21600"/>
                  <a:pt x="12031" y="21600"/>
                </a:cubicBezTo>
                <a:cubicBezTo>
                  <a:pt x="9498" y="16865"/>
                  <a:pt x="5066" y="13625"/>
                  <a:pt x="0" y="13292"/>
                </a:cubicBezTo>
                <a:close/>
                <a:moveTo>
                  <a:pt x="0" y="13292"/>
                </a:moveTo>
              </a:path>
            </a:pathLst>
          </a:custGeom>
          <a:solidFill>
            <a:srgbClr val="76717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9704" name="AutoShape 7"/>
          <p:cNvSpPr>
            <a:spLocks/>
          </p:cNvSpPr>
          <p:nvPr/>
        </p:nvSpPr>
        <p:spPr bwMode="auto">
          <a:xfrm>
            <a:off x="4451350" y="4235450"/>
            <a:ext cx="1604963" cy="1344613"/>
          </a:xfrm>
          <a:custGeom>
            <a:avLst/>
            <a:gdLst>
              <a:gd name="T0" fmla="*/ 119254918 w 21600"/>
              <a:gd name="T1" fmla="*/ 31593986 h 21600"/>
              <a:gd name="T2" fmla="*/ 117311501 w 21600"/>
              <a:gd name="T3" fmla="*/ 83702969 h 21600"/>
              <a:gd name="T4" fmla="*/ 0 w 21600"/>
              <a:gd name="T5" fmla="*/ 28986059 h 21600"/>
              <a:gd name="T6" fmla="*/ 51666062 w 21600"/>
              <a:gd name="T7" fmla="*/ 0 h 21600"/>
              <a:gd name="T8" fmla="*/ 119254918 w 21600"/>
              <a:gd name="T9" fmla="*/ 31593986 h 21600"/>
              <a:gd name="T10" fmla="*/ 119254918 w 21600"/>
              <a:gd name="T11" fmla="*/ 31593986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21600" y="8153"/>
                </a:moveTo>
                <a:cubicBezTo>
                  <a:pt x="21248" y="21600"/>
                  <a:pt x="21248" y="21600"/>
                  <a:pt x="21248" y="21600"/>
                </a:cubicBezTo>
                <a:cubicBezTo>
                  <a:pt x="12664" y="21348"/>
                  <a:pt x="4714" y="16053"/>
                  <a:pt x="0" y="7480"/>
                </a:cubicBezTo>
                <a:cubicBezTo>
                  <a:pt x="9358" y="0"/>
                  <a:pt x="9358" y="0"/>
                  <a:pt x="9358" y="0"/>
                </a:cubicBezTo>
                <a:cubicBezTo>
                  <a:pt x="12031" y="4791"/>
                  <a:pt x="16464" y="7984"/>
                  <a:pt x="21600" y="8153"/>
                </a:cubicBezTo>
                <a:close/>
                <a:moveTo>
                  <a:pt x="21600" y="8153"/>
                </a:moveTo>
              </a:path>
            </a:pathLst>
          </a:custGeom>
          <a:solidFill>
            <a:srgbClr val="76717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9705" name="AutoShape 8"/>
          <p:cNvSpPr>
            <a:spLocks/>
          </p:cNvSpPr>
          <p:nvPr/>
        </p:nvSpPr>
        <p:spPr bwMode="auto">
          <a:xfrm>
            <a:off x="5065713" y="2084388"/>
            <a:ext cx="434975" cy="431800"/>
          </a:xfrm>
          <a:custGeom>
            <a:avLst/>
            <a:gdLst>
              <a:gd name="T0" fmla="*/ 0 w 21600"/>
              <a:gd name="T1" fmla="*/ 4316001 h 21600"/>
              <a:gd name="T2" fmla="*/ 8759410 w 21600"/>
              <a:gd name="T3" fmla="*/ 4316001 h 21600"/>
              <a:gd name="T4" fmla="*/ 6058598 w 21600"/>
              <a:gd name="T5" fmla="*/ 1726400 h 21600"/>
              <a:gd name="T6" fmla="*/ 6277575 w 21600"/>
              <a:gd name="T7" fmla="*/ 1007074 h 21600"/>
              <a:gd name="T8" fmla="*/ 6277575 w 21600"/>
              <a:gd name="T9" fmla="*/ 2014127 h 21600"/>
              <a:gd name="T10" fmla="*/ 3430765 w 21600"/>
              <a:gd name="T11" fmla="*/ 5538875 h 21600"/>
              <a:gd name="T12" fmla="*/ 2992789 w 21600"/>
              <a:gd name="T13" fmla="*/ 6330128 h 21600"/>
              <a:gd name="T14" fmla="*/ 2773811 w 21600"/>
              <a:gd name="T15" fmla="*/ 6833675 h 21600"/>
              <a:gd name="T16" fmla="*/ 2700812 w 21600"/>
              <a:gd name="T17" fmla="*/ 7912675 h 21600"/>
              <a:gd name="T18" fmla="*/ 2262857 w 21600"/>
              <a:gd name="T19" fmla="*/ 7121402 h 21600"/>
              <a:gd name="T20" fmla="*/ 1897881 w 21600"/>
              <a:gd name="T21" fmla="*/ 6402075 h 21600"/>
              <a:gd name="T22" fmla="*/ 1240907 w 21600"/>
              <a:gd name="T23" fmla="*/ 5898528 h 21600"/>
              <a:gd name="T24" fmla="*/ 1167928 w 21600"/>
              <a:gd name="T25" fmla="*/ 4891474 h 21600"/>
              <a:gd name="T26" fmla="*/ 1094929 w 21600"/>
              <a:gd name="T27" fmla="*/ 4316001 h 21600"/>
              <a:gd name="T28" fmla="*/ 729952 w 21600"/>
              <a:gd name="T29" fmla="*/ 3884401 h 21600"/>
              <a:gd name="T30" fmla="*/ 729952 w 21600"/>
              <a:gd name="T31" fmla="*/ 3237001 h 21600"/>
              <a:gd name="T32" fmla="*/ 2773811 w 21600"/>
              <a:gd name="T33" fmla="*/ 1438674 h 21600"/>
              <a:gd name="T34" fmla="*/ 2262857 w 21600"/>
              <a:gd name="T35" fmla="*/ 1438674 h 21600"/>
              <a:gd name="T36" fmla="*/ 2043859 w 21600"/>
              <a:gd name="T37" fmla="*/ 1870274 h 21600"/>
              <a:gd name="T38" fmla="*/ 2335836 w 21600"/>
              <a:gd name="T39" fmla="*/ 2014127 h 21600"/>
              <a:gd name="T40" fmla="*/ 2262857 w 21600"/>
              <a:gd name="T41" fmla="*/ 1726400 h 21600"/>
              <a:gd name="T42" fmla="*/ 3430765 w 21600"/>
              <a:gd name="T43" fmla="*/ 2158000 h 21600"/>
              <a:gd name="T44" fmla="*/ 2992789 w 21600"/>
              <a:gd name="T45" fmla="*/ 2445727 h 21600"/>
              <a:gd name="T46" fmla="*/ 2700812 w 21600"/>
              <a:gd name="T47" fmla="*/ 2589601 h 21600"/>
              <a:gd name="T48" fmla="*/ 2773811 w 21600"/>
              <a:gd name="T49" fmla="*/ 3093127 h 21600"/>
              <a:gd name="T50" fmla="*/ 2408835 w 21600"/>
              <a:gd name="T51" fmla="*/ 3524727 h 21600"/>
              <a:gd name="T52" fmla="*/ 2116858 w 21600"/>
              <a:gd name="T53" fmla="*/ 3668601 h 21600"/>
              <a:gd name="T54" fmla="*/ 1532904 w 21600"/>
              <a:gd name="T55" fmla="*/ 3524727 h 21600"/>
              <a:gd name="T56" fmla="*/ 1094929 w 21600"/>
              <a:gd name="T57" fmla="*/ 3884401 h 21600"/>
              <a:gd name="T58" fmla="*/ 1167928 w 21600"/>
              <a:gd name="T59" fmla="*/ 4172128 h 21600"/>
              <a:gd name="T60" fmla="*/ 1970860 w 21600"/>
              <a:gd name="T61" fmla="*/ 4459874 h 21600"/>
              <a:gd name="T62" fmla="*/ 2992789 w 21600"/>
              <a:gd name="T63" fmla="*/ 4747601 h 21600"/>
              <a:gd name="T64" fmla="*/ 3430765 w 21600"/>
              <a:gd name="T65" fmla="*/ 5538875 h 21600"/>
              <a:gd name="T66" fmla="*/ 4014739 w 21600"/>
              <a:gd name="T67" fmla="*/ 1510600 h 21600"/>
              <a:gd name="T68" fmla="*/ 3211787 w 21600"/>
              <a:gd name="T69" fmla="*/ 1079000 h 21600"/>
              <a:gd name="T70" fmla="*/ 4598693 w 21600"/>
              <a:gd name="T71" fmla="*/ 719327 h 21600"/>
              <a:gd name="T72" fmla="*/ 7810480 w 21600"/>
              <a:gd name="T73" fmla="*/ 4459874 h 21600"/>
              <a:gd name="T74" fmla="*/ 6715551 w 21600"/>
              <a:gd name="T75" fmla="*/ 7337202 h 21600"/>
              <a:gd name="T76" fmla="*/ 6642552 w 21600"/>
              <a:gd name="T77" fmla="*/ 6617875 h 21600"/>
              <a:gd name="T78" fmla="*/ 6131597 w 21600"/>
              <a:gd name="T79" fmla="*/ 5826601 h 21600"/>
              <a:gd name="T80" fmla="*/ 4817670 w 21600"/>
              <a:gd name="T81" fmla="*/ 4819528 h 21600"/>
              <a:gd name="T82" fmla="*/ 7080527 w 21600"/>
              <a:gd name="T83" fmla="*/ 4028274 h 21600"/>
              <a:gd name="T84" fmla="*/ 7664481 w 21600"/>
              <a:gd name="T85" fmla="*/ 3524727 h 21600"/>
              <a:gd name="T86" fmla="*/ 6788550 w 21600"/>
              <a:gd name="T87" fmla="*/ 2805401 h 21600"/>
              <a:gd name="T88" fmla="*/ 6642552 w 21600"/>
              <a:gd name="T89" fmla="*/ 3740527 h 21600"/>
              <a:gd name="T90" fmla="*/ 5766621 w 21600"/>
              <a:gd name="T91" fmla="*/ 3524727 h 21600"/>
              <a:gd name="T92" fmla="*/ 5328645 w 21600"/>
              <a:gd name="T93" fmla="*/ 3165074 h 21600"/>
              <a:gd name="T94" fmla="*/ 5547623 w 21600"/>
              <a:gd name="T95" fmla="*/ 2517674 h 21600"/>
              <a:gd name="T96" fmla="*/ 6569552 w 21600"/>
              <a:gd name="T97" fmla="*/ 2589601 h 21600"/>
              <a:gd name="T98" fmla="*/ 7299505 w 21600"/>
              <a:gd name="T99" fmla="*/ 2589601 h 21600"/>
              <a:gd name="T100" fmla="*/ 7664481 w 21600"/>
              <a:gd name="T101" fmla="*/ 2301874 h 21600"/>
              <a:gd name="T102" fmla="*/ 8029457 w 21600"/>
              <a:gd name="T103" fmla="*/ 4100201 h 21600"/>
              <a:gd name="T104" fmla="*/ 7810480 w 21600"/>
              <a:gd name="T105" fmla="*/ 4459874 h 216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1600" h="21600">
                <a:moveTo>
                  <a:pt x="10800" y="0"/>
                </a:moveTo>
                <a:cubicBezTo>
                  <a:pt x="4860" y="0"/>
                  <a:pt x="0" y="4860"/>
                  <a:pt x="0" y="10800"/>
                </a:cubicBezTo>
                <a:cubicBezTo>
                  <a:pt x="0" y="16740"/>
                  <a:pt x="4860" y="21600"/>
                  <a:pt x="10800" y="21600"/>
                </a:cubicBezTo>
                <a:cubicBezTo>
                  <a:pt x="16740" y="21600"/>
                  <a:pt x="21600" y="16740"/>
                  <a:pt x="21600" y="10800"/>
                </a:cubicBezTo>
                <a:cubicBezTo>
                  <a:pt x="21600" y="4860"/>
                  <a:pt x="16740" y="0"/>
                  <a:pt x="10800" y="0"/>
                </a:cubicBezTo>
                <a:close/>
                <a:moveTo>
                  <a:pt x="14940" y="4320"/>
                </a:moveTo>
                <a:cubicBezTo>
                  <a:pt x="15660" y="3780"/>
                  <a:pt x="15660" y="3780"/>
                  <a:pt x="15660" y="3780"/>
                </a:cubicBezTo>
                <a:cubicBezTo>
                  <a:pt x="15660" y="3780"/>
                  <a:pt x="15300" y="3060"/>
                  <a:pt x="15480" y="2520"/>
                </a:cubicBezTo>
                <a:cubicBezTo>
                  <a:pt x="15660" y="2520"/>
                  <a:pt x="16380" y="2880"/>
                  <a:pt x="16920" y="3600"/>
                </a:cubicBezTo>
                <a:cubicBezTo>
                  <a:pt x="16560" y="5220"/>
                  <a:pt x="15480" y="5040"/>
                  <a:pt x="15480" y="5040"/>
                </a:cubicBezTo>
                <a:cubicBezTo>
                  <a:pt x="15480" y="5040"/>
                  <a:pt x="14760" y="5040"/>
                  <a:pt x="14940" y="4320"/>
                </a:cubicBezTo>
                <a:close/>
                <a:moveTo>
                  <a:pt x="8460" y="13860"/>
                </a:moveTo>
                <a:cubicBezTo>
                  <a:pt x="8280" y="14040"/>
                  <a:pt x="8100" y="14580"/>
                  <a:pt x="7920" y="15120"/>
                </a:cubicBezTo>
                <a:cubicBezTo>
                  <a:pt x="7740" y="15480"/>
                  <a:pt x="7560" y="15660"/>
                  <a:pt x="7380" y="15840"/>
                </a:cubicBezTo>
                <a:cubicBezTo>
                  <a:pt x="7020" y="16020"/>
                  <a:pt x="7020" y="16380"/>
                  <a:pt x="7020" y="16380"/>
                </a:cubicBezTo>
                <a:cubicBezTo>
                  <a:pt x="6840" y="17100"/>
                  <a:pt x="6840" y="17100"/>
                  <a:pt x="6840" y="17100"/>
                </a:cubicBezTo>
                <a:cubicBezTo>
                  <a:pt x="6840" y="17100"/>
                  <a:pt x="7020" y="17820"/>
                  <a:pt x="7200" y="18000"/>
                </a:cubicBezTo>
                <a:cubicBezTo>
                  <a:pt x="7200" y="18360"/>
                  <a:pt x="6660" y="19800"/>
                  <a:pt x="6660" y="19800"/>
                </a:cubicBezTo>
                <a:cubicBezTo>
                  <a:pt x="6120" y="19620"/>
                  <a:pt x="5940" y="19080"/>
                  <a:pt x="5760" y="18720"/>
                </a:cubicBezTo>
                <a:cubicBezTo>
                  <a:pt x="5760" y="18360"/>
                  <a:pt x="5400" y="18180"/>
                  <a:pt x="5580" y="17820"/>
                </a:cubicBezTo>
                <a:cubicBezTo>
                  <a:pt x="5580" y="17280"/>
                  <a:pt x="5220" y="17100"/>
                  <a:pt x="5040" y="16920"/>
                </a:cubicBezTo>
                <a:cubicBezTo>
                  <a:pt x="4860" y="16560"/>
                  <a:pt x="4680" y="16200"/>
                  <a:pt x="4680" y="16020"/>
                </a:cubicBezTo>
                <a:cubicBezTo>
                  <a:pt x="4680" y="15840"/>
                  <a:pt x="4140" y="15480"/>
                  <a:pt x="4140" y="15480"/>
                </a:cubicBezTo>
                <a:cubicBezTo>
                  <a:pt x="4140" y="15480"/>
                  <a:pt x="3240" y="14940"/>
                  <a:pt x="3060" y="14760"/>
                </a:cubicBezTo>
                <a:cubicBezTo>
                  <a:pt x="2880" y="14580"/>
                  <a:pt x="2700" y="13860"/>
                  <a:pt x="2700" y="13500"/>
                </a:cubicBezTo>
                <a:cubicBezTo>
                  <a:pt x="2700" y="13140"/>
                  <a:pt x="2880" y="12240"/>
                  <a:pt x="2880" y="12240"/>
                </a:cubicBezTo>
                <a:cubicBezTo>
                  <a:pt x="2880" y="12240"/>
                  <a:pt x="3240" y="11880"/>
                  <a:pt x="3060" y="11700"/>
                </a:cubicBezTo>
                <a:cubicBezTo>
                  <a:pt x="2700" y="11520"/>
                  <a:pt x="2700" y="10800"/>
                  <a:pt x="2700" y="10800"/>
                </a:cubicBezTo>
                <a:cubicBezTo>
                  <a:pt x="2340" y="10440"/>
                  <a:pt x="2340" y="10440"/>
                  <a:pt x="2340" y="10440"/>
                </a:cubicBezTo>
                <a:cubicBezTo>
                  <a:pt x="2340" y="10440"/>
                  <a:pt x="1980" y="9900"/>
                  <a:pt x="1800" y="9720"/>
                </a:cubicBezTo>
                <a:cubicBezTo>
                  <a:pt x="1800" y="9360"/>
                  <a:pt x="1800" y="9180"/>
                  <a:pt x="1980" y="9000"/>
                </a:cubicBezTo>
                <a:cubicBezTo>
                  <a:pt x="1980" y="8820"/>
                  <a:pt x="1800" y="8280"/>
                  <a:pt x="1800" y="8100"/>
                </a:cubicBezTo>
                <a:cubicBezTo>
                  <a:pt x="3600" y="3600"/>
                  <a:pt x="6660" y="2700"/>
                  <a:pt x="6660" y="2700"/>
                </a:cubicBezTo>
                <a:cubicBezTo>
                  <a:pt x="6840" y="3600"/>
                  <a:pt x="6840" y="3600"/>
                  <a:pt x="6840" y="3600"/>
                </a:cubicBezTo>
                <a:cubicBezTo>
                  <a:pt x="6840" y="3600"/>
                  <a:pt x="6300" y="3780"/>
                  <a:pt x="6120" y="3780"/>
                </a:cubicBezTo>
                <a:cubicBezTo>
                  <a:pt x="5760" y="3600"/>
                  <a:pt x="5580" y="3600"/>
                  <a:pt x="5580" y="3600"/>
                </a:cubicBezTo>
                <a:cubicBezTo>
                  <a:pt x="5220" y="4140"/>
                  <a:pt x="5220" y="4140"/>
                  <a:pt x="5220" y="4140"/>
                </a:cubicBezTo>
                <a:cubicBezTo>
                  <a:pt x="5220" y="4140"/>
                  <a:pt x="5040" y="4500"/>
                  <a:pt x="5040" y="4680"/>
                </a:cubicBezTo>
                <a:cubicBezTo>
                  <a:pt x="5040" y="4860"/>
                  <a:pt x="5220" y="5220"/>
                  <a:pt x="5220" y="5220"/>
                </a:cubicBezTo>
                <a:cubicBezTo>
                  <a:pt x="5220" y="5220"/>
                  <a:pt x="5760" y="5220"/>
                  <a:pt x="5760" y="5040"/>
                </a:cubicBezTo>
                <a:cubicBezTo>
                  <a:pt x="5760" y="4860"/>
                  <a:pt x="5760" y="4680"/>
                  <a:pt x="5760" y="4680"/>
                </a:cubicBezTo>
                <a:cubicBezTo>
                  <a:pt x="5580" y="4320"/>
                  <a:pt x="5580" y="4320"/>
                  <a:pt x="5580" y="4320"/>
                </a:cubicBezTo>
                <a:cubicBezTo>
                  <a:pt x="5580" y="4320"/>
                  <a:pt x="6120" y="4140"/>
                  <a:pt x="7200" y="4320"/>
                </a:cubicBezTo>
                <a:cubicBezTo>
                  <a:pt x="8460" y="4320"/>
                  <a:pt x="7920" y="5220"/>
                  <a:pt x="8460" y="5400"/>
                </a:cubicBezTo>
                <a:cubicBezTo>
                  <a:pt x="9000" y="5580"/>
                  <a:pt x="8100" y="6300"/>
                  <a:pt x="7920" y="6660"/>
                </a:cubicBezTo>
                <a:cubicBezTo>
                  <a:pt x="7740" y="7020"/>
                  <a:pt x="7380" y="6120"/>
                  <a:pt x="7380" y="6120"/>
                </a:cubicBezTo>
                <a:cubicBezTo>
                  <a:pt x="7380" y="6120"/>
                  <a:pt x="7740" y="5760"/>
                  <a:pt x="7200" y="5760"/>
                </a:cubicBezTo>
                <a:cubicBezTo>
                  <a:pt x="6660" y="5580"/>
                  <a:pt x="6300" y="6480"/>
                  <a:pt x="6660" y="6480"/>
                </a:cubicBezTo>
                <a:cubicBezTo>
                  <a:pt x="6840" y="6480"/>
                  <a:pt x="7200" y="6840"/>
                  <a:pt x="7020" y="7020"/>
                </a:cubicBezTo>
                <a:cubicBezTo>
                  <a:pt x="7020" y="7200"/>
                  <a:pt x="7020" y="7200"/>
                  <a:pt x="6840" y="7740"/>
                </a:cubicBezTo>
                <a:cubicBezTo>
                  <a:pt x="6480" y="8280"/>
                  <a:pt x="6120" y="8640"/>
                  <a:pt x="6120" y="8640"/>
                </a:cubicBezTo>
                <a:cubicBezTo>
                  <a:pt x="6120" y="8640"/>
                  <a:pt x="5760" y="8460"/>
                  <a:pt x="5940" y="8820"/>
                </a:cubicBezTo>
                <a:cubicBezTo>
                  <a:pt x="6120" y="9180"/>
                  <a:pt x="5940" y="9720"/>
                  <a:pt x="5940" y="9900"/>
                </a:cubicBezTo>
                <a:cubicBezTo>
                  <a:pt x="5940" y="10260"/>
                  <a:pt x="5220" y="9720"/>
                  <a:pt x="5220" y="9180"/>
                </a:cubicBezTo>
                <a:cubicBezTo>
                  <a:pt x="5040" y="8640"/>
                  <a:pt x="4500" y="9180"/>
                  <a:pt x="4320" y="9180"/>
                </a:cubicBezTo>
                <a:cubicBezTo>
                  <a:pt x="4140" y="9180"/>
                  <a:pt x="3780" y="9000"/>
                  <a:pt x="3780" y="8820"/>
                </a:cubicBezTo>
                <a:cubicBezTo>
                  <a:pt x="3600" y="8640"/>
                  <a:pt x="2700" y="9360"/>
                  <a:pt x="2520" y="9360"/>
                </a:cubicBezTo>
                <a:cubicBezTo>
                  <a:pt x="2340" y="9540"/>
                  <a:pt x="2340" y="9900"/>
                  <a:pt x="2700" y="9720"/>
                </a:cubicBezTo>
                <a:cubicBezTo>
                  <a:pt x="3060" y="9540"/>
                  <a:pt x="3420" y="9720"/>
                  <a:pt x="3420" y="10080"/>
                </a:cubicBezTo>
                <a:cubicBezTo>
                  <a:pt x="3240" y="10440"/>
                  <a:pt x="2880" y="10260"/>
                  <a:pt x="2880" y="10440"/>
                </a:cubicBezTo>
                <a:cubicBezTo>
                  <a:pt x="3060" y="10800"/>
                  <a:pt x="3420" y="10980"/>
                  <a:pt x="3420" y="11340"/>
                </a:cubicBezTo>
                <a:cubicBezTo>
                  <a:pt x="3600" y="11700"/>
                  <a:pt x="4500" y="11340"/>
                  <a:pt x="4860" y="11160"/>
                </a:cubicBezTo>
                <a:cubicBezTo>
                  <a:pt x="5040" y="11160"/>
                  <a:pt x="5940" y="10980"/>
                  <a:pt x="5940" y="11340"/>
                </a:cubicBezTo>
                <a:cubicBezTo>
                  <a:pt x="6120" y="11700"/>
                  <a:pt x="7020" y="11880"/>
                  <a:pt x="7380" y="11880"/>
                </a:cubicBezTo>
                <a:cubicBezTo>
                  <a:pt x="7740" y="12060"/>
                  <a:pt x="8280" y="12060"/>
                  <a:pt x="8820" y="12420"/>
                </a:cubicBezTo>
                <a:cubicBezTo>
                  <a:pt x="9180" y="12960"/>
                  <a:pt x="8460" y="13680"/>
                  <a:pt x="8460" y="13860"/>
                </a:cubicBezTo>
                <a:close/>
                <a:moveTo>
                  <a:pt x="10620" y="2520"/>
                </a:moveTo>
                <a:cubicBezTo>
                  <a:pt x="10440" y="3060"/>
                  <a:pt x="9720" y="3600"/>
                  <a:pt x="9900" y="3780"/>
                </a:cubicBezTo>
                <a:cubicBezTo>
                  <a:pt x="9900" y="3960"/>
                  <a:pt x="9900" y="4860"/>
                  <a:pt x="9180" y="4140"/>
                </a:cubicBezTo>
                <a:cubicBezTo>
                  <a:pt x="8460" y="3420"/>
                  <a:pt x="7740" y="3240"/>
                  <a:pt x="7920" y="2700"/>
                </a:cubicBezTo>
                <a:cubicBezTo>
                  <a:pt x="7920" y="2520"/>
                  <a:pt x="8640" y="2520"/>
                  <a:pt x="8640" y="2340"/>
                </a:cubicBezTo>
                <a:cubicBezTo>
                  <a:pt x="9540" y="1260"/>
                  <a:pt x="11160" y="1440"/>
                  <a:pt x="11340" y="1800"/>
                </a:cubicBezTo>
                <a:cubicBezTo>
                  <a:pt x="10980" y="2160"/>
                  <a:pt x="10620" y="1980"/>
                  <a:pt x="10620" y="2520"/>
                </a:cubicBezTo>
                <a:close/>
                <a:moveTo>
                  <a:pt x="19260" y="11160"/>
                </a:moveTo>
                <a:cubicBezTo>
                  <a:pt x="19260" y="11160"/>
                  <a:pt x="19620" y="11700"/>
                  <a:pt x="20160" y="11700"/>
                </a:cubicBezTo>
                <a:cubicBezTo>
                  <a:pt x="19800" y="15660"/>
                  <a:pt x="16560" y="18360"/>
                  <a:pt x="16560" y="18360"/>
                </a:cubicBezTo>
                <a:cubicBezTo>
                  <a:pt x="16020" y="17820"/>
                  <a:pt x="16200" y="17280"/>
                  <a:pt x="16200" y="17280"/>
                </a:cubicBezTo>
                <a:cubicBezTo>
                  <a:pt x="16380" y="16560"/>
                  <a:pt x="16380" y="16560"/>
                  <a:pt x="16380" y="16560"/>
                </a:cubicBezTo>
                <a:cubicBezTo>
                  <a:pt x="16380" y="15300"/>
                  <a:pt x="16380" y="15300"/>
                  <a:pt x="16380" y="15300"/>
                </a:cubicBezTo>
                <a:cubicBezTo>
                  <a:pt x="16380" y="15300"/>
                  <a:pt x="16380" y="13860"/>
                  <a:pt x="15120" y="14580"/>
                </a:cubicBezTo>
                <a:cubicBezTo>
                  <a:pt x="13860" y="14940"/>
                  <a:pt x="14400" y="14940"/>
                  <a:pt x="12960" y="14940"/>
                </a:cubicBezTo>
                <a:cubicBezTo>
                  <a:pt x="11520" y="15120"/>
                  <a:pt x="11880" y="12060"/>
                  <a:pt x="11880" y="12060"/>
                </a:cubicBezTo>
                <a:cubicBezTo>
                  <a:pt x="11880" y="7740"/>
                  <a:pt x="15120" y="10980"/>
                  <a:pt x="15120" y="10980"/>
                </a:cubicBezTo>
                <a:cubicBezTo>
                  <a:pt x="17100" y="12420"/>
                  <a:pt x="17460" y="10080"/>
                  <a:pt x="17460" y="10080"/>
                </a:cubicBezTo>
                <a:cubicBezTo>
                  <a:pt x="18720" y="9540"/>
                  <a:pt x="18720" y="9540"/>
                  <a:pt x="18720" y="9540"/>
                </a:cubicBezTo>
                <a:cubicBezTo>
                  <a:pt x="18900" y="8820"/>
                  <a:pt x="18900" y="8820"/>
                  <a:pt x="18900" y="8820"/>
                </a:cubicBezTo>
                <a:cubicBezTo>
                  <a:pt x="18720" y="7920"/>
                  <a:pt x="18720" y="7920"/>
                  <a:pt x="18720" y="7920"/>
                </a:cubicBezTo>
                <a:cubicBezTo>
                  <a:pt x="16740" y="7020"/>
                  <a:pt x="16740" y="7020"/>
                  <a:pt x="16740" y="7020"/>
                </a:cubicBezTo>
                <a:cubicBezTo>
                  <a:pt x="16740" y="7020"/>
                  <a:pt x="16380" y="7740"/>
                  <a:pt x="16920" y="8640"/>
                </a:cubicBezTo>
                <a:cubicBezTo>
                  <a:pt x="16920" y="8640"/>
                  <a:pt x="16740" y="9540"/>
                  <a:pt x="16380" y="9360"/>
                </a:cubicBezTo>
                <a:cubicBezTo>
                  <a:pt x="15120" y="8640"/>
                  <a:pt x="15120" y="8640"/>
                  <a:pt x="15120" y="8640"/>
                </a:cubicBezTo>
                <a:cubicBezTo>
                  <a:pt x="15120" y="8640"/>
                  <a:pt x="14760" y="8460"/>
                  <a:pt x="14220" y="8820"/>
                </a:cubicBezTo>
                <a:cubicBezTo>
                  <a:pt x="13500" y="9360"/>
                  <a:pt x="12420" y="8820"/>
                  <a:pt x="12420" y="8820"/>
                </a:cubicBezTo>
                <a:cubicBezTo>
                  <a:pt x="12420" y="8820"/>
                  <a:pt x="12420" y="8280"/>
                  <a:pt x="13140" y="7920"/>
                </a:cubicBezTo>
                <a:cubicBezTo>
                  <a:pt x="13680" y="7560"/>
                  <a:pt x="13680" y="7560"/>
                  <a:pt x="13680" y="7560"/>
                </a:cubicBezTo>
                <a:cubicBezTo>
                  <a:pt x="13680" y="7560"/>
                  <a:pt x="13500" y="6840"/>
                  <a:pt x="13680" y="6300"/>
                </a:cubicBezTo>
                <a:cubicBezTo>
                  <a:pt x="13860" y="5760"/>
                  <a:pt x="14040" y="6300"/>
                  <a:pt x="14580" y="5940"/>
                </a:cubicBezTo>
                <a:cubicBezTo>
                  <a:pt x="15120" y="5580"/>
                  <a:pt x="15480" y="6660"/>
                  <a:pt x="16200" y="6480"/>
                </a:cubicBezTo>
                <a:cubicBezTo>
                  <a:pt x="16920" y="6480"/>
                  <a:pt x="16560" y="6300"/>
                  <a:pt x="17100" y="5940"/>
                </a:cubicBezTo>
                <a:cubicBezTo>
                  <a:pt x="17640" y="5760"/>
                  <a:pt x="18000" y="6480"/>
                  <a:pt x="18000" y="6480"/>
                </a:cubicBezTo>
                <a:cubicBezTo>
                  <a:pt x="19080" y="6660"/>
                  <a:pt x="19080" y="6660"/>
                  <a:pt x="19080" y="6660"/>
                </a:cubicBezTo>
                <a:cubicBezTo>
                  <a:pt x="19080" y="6660"/>
                  <a:pt x="18900" y="5400"/>
                  <a:pt x="18900" y="5760"/>
                </a:cubicBezTo>
                <a:cubicBezTo>
                  <a:pt x="19620" y="6840"/>
                  <a:pt x="20520" y="9900"/>
                  <a:pt x="20160" y="10440"/>
                </a:cubicBezTo>
                <a:cubicBezTo>
                  <a:pt x="19980" y="10260"/>
                  <a:pt x="19800" y="10260"/>
                  <a:pt x="19800" y="10260"/>
                </a:cubicBezTo>
                <a:cubicBezTo>
                  <a:pt x="18540" y="10260"/>
                  <a:pt x="18540" y="10260"/>
                  <a:pt x="18540" y="10260"/>
                </a:cubicBezTo>
                <a:lnTo>
                  <a:pt x="19260" y="11160"/>
                </a:lnTo>
                <a:close/>
                <a:moveTo>
                  <a:pt x="19260" y="11160"/>
                </a:moveTo>
              </a:path>
            </a:pathLst>
          </a:custGeom>
          <a:solidFill>
            <a:srgbClr val="FFFEF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9706" name="AutoShape 9"/>
          <p:cNvSpPr>
            <a:spLocks/>
          </p:cNvSpPr>
          <p:nvPr/>
        </p:nvSpPr>
        <p:spPr bwMode="auto">
          <a:xfrm>
            <a:off x="4122738" y="2735263"/>
            <a:ext cx="969962" cy="1808162"/>
          </a:xfrm>
          <a:custGeom>
            <a:avLst/>
            <a:gdLst>
              <a:gd name="T0" fmla="*/ 46987279 w 20023"/>
              <a:gd name="T1" fmla="*/ 118112490 h 21600"/>
              <a:gd name="T2" fmla="*/ 11252247 w 20023"/>
              <a:gd name="T3" fmla="*/ 151363418 h 21600"/>
              <a:gd name="T4" fmla="*/ 10238493 w 20023"/>
              <a:gd name="T5" fmla="*/ 0 h 21600"/>
              <a:gd name="T6" fmla="*/ 46480378 w 20023"/>
              <a:gd name="T7" fmla="*/ 31499019 h 21600"/>
              <a:gd name="T8" fmla="*/ 40651305 w 20023"/>
              <a:gd name="T9" fmla="*/ 73929801 h 21600"/>
              <a:gd name="T10" fmla="*/ 46987279 w 20023"/>
              <a:gd name="T11" fmla="*/ 118112490 h 21600"/>
              <a:gd name="T12" fmla="*/ 46987279 w 20023"/>
              <a:gd name="T13" fmla="*/ 11811249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023" h="21600">
                <a:moveTo>
                  <a:pt x="20023" y="16855"/>
                </a:moveTo>
                <a:cubicBezTo>
                  <a:pt x="4795" y="21600"/>
                  <a:pt x="4795" y="21600"/>
                  <a:pt x="4795" y="21600"/>
                </a:cubicBezTo>
                <a:cubicBezTo>
                  <a:pt x="-1469" y="14858"/>
                  <a:pt x="-1577" y="6805"/>
                  <a:pt x="4363" y="0"/>
                </a:cubicBezTo>
                <a:cubicBezTo>
                  <a:pt x="19807" y="4495"/>
                  <a:pt x="19807" y="4495"/>
                  <a:pt x="19807" y="4495"/>
                </a:cubicBezTo>
                <a:cubicBezTo>
                  <a:pt x="18187" y="6305"/>
                  <a:pt x="17323" y="8365"/>
                  <a:pt x="17323" y="10550"/>
                </a:cubicBezTo>
                <a:cubicBezTo>
                  <a:pt x="17323" y="12860"/>
                  <a:pt x="18295" y="14983"/>
                  <a:pt x="20023" y="16855"/>
                </a:cubicBezTo>
                <a:close/>
                <a:moveTo>
                  <a:pt x="20023" y="16855"/>
                </a:moveTo>
              </a:path>
            </a:pathLst>
          </a:custGeom>
          <a:solidFill>
            <a:srgbClr val="DE447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9707" name="AutoShape 10"/>
          <p:cNvSpPr>
            <a:spLocks/>
          </p:cNvSpPr>
          <p:nvPr/>
        </p:nvSpPr>
        <p:spPr bwMode="auto">
          <a:xfrm>
            <a:off x="5068888" y="2603500"/>
            <a:ext cx="2033587" cy="2035175"/>
          </a:xfrm>
          <a:custGeom>
            <a:avLst/>
            <a:gdLst>
              <a:gd name="T0" fmla="*/ 179359914 w 19679"/>
              <a:gd name="T1" fmla="*/ 30824126 h 19679"/>
              <a:gd name="T2" fmla="*/ 179359914 w 19679"/>
              <a:gd name="T3" fmla="*/ 179640106 h 19679"/>
              <a:gd name="T4" fmla="*/ 30776100 w 19679"/>
              <a:gd name="T5" fmla="*/ 179640106 h 19679"/>
              <a:gd name="T6" fmla="*/ 30776100 w 19679"/>
              <a:gd name="T7" fmla="*/ 30824126 h 19679"/>
              <a:gd name="T8" fmla="*/ 179359914 w 19679"/>
              <a:gd name="T9" fmla="*/ 30824126 h 19679"/>
              <a:gd name="T10" fmla="*/ 179359914 w 19679"/>
              <a:gd name="T11" fmla="*/ 30824126 h 1967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9708" name="AutoShape 11"/>
          <p:cNvSpPr>
            <a:spLocks/>
          </p:cNvSpPr>
          <p:nvPr/>
        </p:nvSpPr>
        <p:spPr bwMode="auto">
          <a:xfrm>
            <a:off x="4362450" y="3505200"/>
            <a:ext cx="357188" cy="298450"/>
          </a:xfrm>
          <a:custGeom>
            <a:avLst/>
            <a:gdLst>
              <a:gd name="T0" fmla="*/ 5541028 w 21600"/>
              <a:gd name="T1" fmla="*/ 615318 h 21600"/>
              <a:gd name="T2" fmla="*/ 5799443 w 21600"/>
              <a:gd name="T3" fmla="*/ 709054 h 21600"/>
              <a:gd name="T4" fmla="*/ 5906633 w 21600"/>
              <a:gd name="T5" fmla="*/ 928787 h 21600"/>
              <a:gd name="T6" fmla="*/ 5906633 w 21600"/>
              <a:gd name="T7" fmla="*/ 3815213 h 21600"/>
              <a:gd name="T8" fmla="*/ 5799443 w 21600"/>
              <a:gd name="T9" fmla="*/ 4032281 h 21600"/>
              <a:gd name="T10" fmla="*/ 5541028 w 21600"/>
              <a:gd name="T11" fmla="*/ 4123722 h 21600"/>
              <a:gd name="T12" fmla="*/ 368896 w 21600"/>
              <a:gd name="T13" fmla="*/ 4123722 h 21600"/>
              <a:gd name="T14" fmla="*/ 109108 w 21600"/>
              <a:gd name="T15" fmla="*/ 4032281 h 21600"/>
              <a:gd name="T16" fmla="*/ 0 w 21600"/>
              <a:gd name="T17" fmla="*/ 3815213 h 21600"/>
              <a:gd name="T18" fmla="*/ 0 w 21600"/>
              <a:gd name="T19" fmla="*/ 928787 h 21600"/>
              <a:gd name="T20" fmla="*/ 109108 w 21600"/>
              <a:gd name="T21" fmla="*/ 709054 h 21600"/>
              <a:gd name="T22" fmla="*/ 368896 w 21600"/>
              <a:gd name="T23" fmla="*/ 615318 h 21600"/>
              <a:gd name="T24" fmla="*/ 1541746 w 21600"/>
              <a:gd name="T25" fmla="*/ 615318 h 21600"/>
              <a:gd name="T26" fmla="*/ 1727963 w 21600"/>
              <a:gd name="T27" fmla="*/ 278733 h 21600"/>
              <a:gd name="T28" fmla="*/ 1938803 w 21600"/>
              <a:gd name="T29" fmla="*/ 81328 h 21600"/>
              <a:gd name="T30" fmla="*/ 2243422 w 21600"/>
              <a:gd name="T31" fmla="*/ 0 h 21600"/>
              <a:gd name="T32" fmla="*/ 3663211 w 21600"/>
              <a:gd name="T33" fmla="*/ 0 h 21600"/>
              <a:gd name="T34" fmla="*/ 3967830 w 21600"/>
              <a:gd name="T35" fmla="*/ 81328 h 21600"/>
              <a:gd name="T36" fmla="*/ 4182225 w 21600"/>
              <a:gd name="T37" fmla="*/ 278733 h 21600"/>
              <a:gd name="T38" fmla="*/ 4364887 w 21600"/>
              <a:gd name="T39" fmla="*/ 615318 h 21600"/>
              <a:gd name="T40" fmla="*/ 5541028 w 21600"/>
              <a:gd name="T41" fmla="*/ 615318 h 21600"/>
              <a:gd name="T42" fmla="*/ 2954953 w 21600"/>
              <a:gd name="T43" fmla="*/ 3662672 h 21600"/>
              <a:gd name="T44" fmla="*/ 3551358 w 21600"/>
              <a:gd name="T45" fmla="*/ 3560522 h 21600"/>
              <a:gd name="T46" fmla="*/ 4040309 w 21600"/>
              <a:gd name="T47" fmla="*/ 3282936 h 21600"/>
              <a:gd name="T48" fmla="*/ 4368178 w 21600"/>
              <a:gd name="T49" fmla="*/ 2872858 h 21600"/>
              <a:gd name="T50" fmla="*/ 4490134 w 21600"/>
              <a:gd name="T51" fmla="*/ 2371517 h 21600"/>
              <a:gd name="T52" fmla="*/ 4368178 w 21600"/>
              <a:gd name="T53" fmla="*/ 1869997 h 21600"/>
              <a:gd name="T54" fmla="*/ 4040309 w 21600"/>
              <a:gd name="T55" fmla="*/ 1459531 h 21600"/>
              <a:gd name="T56" fmla="*/ 3551358 w 21600"/>
              <a:gd name="T57" fmla="*/ 1183465 h 21600"/>
              <a:gd name="T58" fmla="*/ 2954953 w 21600"/>
              <a:gd name="T59" fmla="*/ 1081909 h 21600"/>
              <a:gd name="T60" fmla="*/ 2357176 w 21600"/>
              <a:gd name="T61" fmla="*/ 1183465 h 21600"/>
              <a:gd name="T62" fmla="*/ 1867151 w 21600"/>
              <a:gd name="T63" fmla="*/ 1459531 h 21600"/>
              <a:gd name="T64" fmla="*/ 1538455 w 21600"/>
              <a:gd name="T65" fmla="*/ 1868850 h 21600"/>
              <a:gd name="T66" fmla="*/ 1416498 w 21600"/>
              <a:gd name="T67" fmla="*/ 2371517 h 21600"/>
              <a:gd name="T68" fmla="*/ 1538455 w 21600"/>
              <a:gd name="T69" fmla="*/ 2872858 h 21600"/>
              <a:gd name="T70" fmla="*/ 1867151 w 21600"/>
              <a:gd name="T71" fmla="*/ 3282936 h 21600"/>
              <a:gd name="T72" fmla="*/ 2357176 w 21600"/>
              <a:gd name="T73" fmla="*/ 3560522 h 21600"/>
              <a:gd name="T74" fmla="*/ 2954953 w 21600"/>
              <a:gd name="T75" fmla="*/ 3662672 h 21600"/>
              <a:gd name="T76" fmla="*/ 2954953 w 21600"/>
              <a:gd name="T77" fmla="*/ 1495428 h 21600"/>
              <a:gd name="T78" fmla="*/ 3362131 w 21600"/>
              <a:gd name="T79" fmla="*/ 1563767 h 21600"/>
              <a:gd name="T80" fmla="*/ 3692199 w 21600"/>
              <a:gd name="T81" fmla="*/ 1750478 h 21600"/>
              <a:gd name="T82" fmla="*/ 3915062 w 21600"/>
              <a:gd name="T83" fmla="*/ 2028258 h 21600"/>
              <a:gd name="T84" fmla="*/ 3996553 w 21600"/>
              <a:gd name="T85" fmla="*/ 2371517 h 21600"/>
              <a:gd name="T86" fmla="*/ 3915062 w 21600"/>
              <a:gd name="T87" fmla="*/ 2711916 h 21600"/>
              <a:gd name="T88" fmla="*/ 3692199 w 21600"/>
              <a:gd name="T89" fmla="*/ 2991229 h 21600"/>
              <a:gd name="T90" fmla="*/ 3360759 w 21600"/>
              <a:gd name="T91" fmla="*/ 3180800 h 21600"/>
              <a:gd name="T92" fmla="*/ 2954953 w 21600"/>
              <a:gd name="T93" fmla="*/ 3248766 h 21600"/>
              <a:gd name="T94" fmla="*/ 2546684 w 21600"/>
              <a:gd name="T95" fmla="*/ 3180800 h 21600"/>
              <a:gd name="T96" fmla="*/ 2215260 w 21600"/>
              <a:gd name="T97" fmla="*/ 2991229 h 21600"/>
              <a:gd name="T98" fmla="*/ 1992398 w 21600"/>
              <a:gd name="T99" fmla="*/ 2710769 h 21600"/>
              <a:gd name="T100" fmla="*/ 1910079 w 21600"/>
              <a:gd name="T101" fmla="*/ 2371517 h 21600"/>
              <a:gd name="T102" fmla="*/ 1992398 w 21600"/>
              <a:gd name="T103" fmla="*/ 2028258 h 21600"/>
              <a:gd name="T104" fmla="*/ 2215260 w 21600"/>
              <a:gd name="T105" fmla="*/ 1750478 h 21600"/>
              <a:gd name="T106" fmla="*/ 2546684 w 21600"/>
              <a:gd name="T107" fmla="*/ 1563767 h 21600"/>
              <a:gd name="T108" fmla="*/ 2954953 w 21600"/>
              <a:gd name="T109" fmla="*/ 1495428 h 216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1600" h="21600">
                <a:moveTo>
                  <a:pt x="20263" y="3223"/>
                </a:moveTo>
                <a:cubicBezTo>
                  <a:pt x="20633" y="3223"/>
                  <a:pt x="20946" y="3385"/>
                  <a:pt x="21208" y="3714"/>
                </a:cubicBezTo>
                <a:cubicBezTo>
                  <a:pt x="21470" y="4043"/>
                  <a:pt x="21600" y="4428"/>
                  <a:pt x="21600" y="4865"/>
                </a:cubicBezTo>
                <a:lnTo>
                  <a:pt x="21600" y="19984"/>
                </a:lnTo>
                <a:cubicBezTo>
                  <a:pt x="21600" y="20422"/>
                  <a:pt x="21470" y="20804"/>
                  <a:pt x="21208" y="21121"/>
                </a:cubicBezTo>
                <a:cubicBezTo>
                  <a:pt x="20946" y="21441"/>
                  <a:pt x="20633" y="21600"/>
                  <a:pt x="20263" y="21600"/>
                </a:cubicBezTo>
                <a:lnTo>
                  <a:pt x="1349" y="21600"/>
                </a:lnTo>
                <a:cubicBezTo>
                  <a:pt x="982" y="21600"/>
                  <a:pt x="663" y="21441"/>
                  <a:pt x="399" y="21121"/>
                </a:cubicBezTo>
                <a:cubicBezTo>
                  <a:pt x="135" y="20804"/>
                  <a:pt x="0" y="20422"/>
                  <a:pt x="0" y="19984"/>
                </a:cubicBezTo>
                <a:lnTo>
                  <a:pt x="0" y="4865"/>
                </a:lnTo>
                <a:cubicBezTo>
                  <a:pt x="0" y="4428"/>
                  <a:pt x="135" y="4043"/>
                  <a:pt x="399" y="3714"/>
                </a:cubicBezTo>
                <a:cubicBezTo>
                  <a:pt x="663" y="3385"/>
                  <a:pt x="982" y="3223"/>
                  <a:pt x="1349" y="3223"/>
                </a:cubicBezTo>
                <a:lnTo>
                  <a:pt x="5638" y="3223"/>
                </a:lnTo>
                <a:lnTo>
                  <a:pt x="6319" y="1460"/>
                </a:lnTo>
                <a:cubicBezTo>
                  <a:pt x="6458" y="1058"/>
                  <a:pt x="6718" y="714"/>
                  <a:pt x="7090" y="426"/>
                </a:cubicBezTo>
                <a:cubicBezTo>
                  <a:pt x="7467" y="144"/>
                  <a:pt x="7839" y="0"/>
                  <a:pt x="8204" y="0"/>
                </a:cubicBezTo>
                <a:lnTo>
                  <a:pt x="13396" y="0"/>
                </a:lnTo>
                <a:cubicBezTo>
                  <a:pt x="13763" y="0"/>
                  <a:pt x="14136" y="144"/>
                  <a:pt x="14510" y="426"/>
                </a:cubicBezTo>
                <a:cubicBezTo>
                  <a:pt x="14885" y="714"/>
                  <a:pt x="15147" y="1058"/>
                  <a:pt x="15294" y="1460"/>
                </a:cubicBezTo>
                <a:lnTo>
                  <a:pt x="15962" y="3223"/>
                </a:lnTo>
                <a:lnTo>
                  <a:pt x="20263" y="3223"/>
                </a:lnTo>
                <a:close/>
                <a:moveTo>
                  <a:pt x="10806" y="19185"/>
                </a:moveTo>
                <a:cubicBezTo>
                  <a:pt x="11572" y="19185"/>
                  <a:pt x="12299" y="19003"/>
                  <a:pt x="12987" y="18650"/>
                </a:cubicBezTo>
                <a:cubicBezTo>
                  <a:pt x="13673" y="18295"/>
                  <a:pt x="14270" y="17810"/>
                  <a:pt x="14775" y="17196"/>
                </a:cubicBezTo>
                <a:cubicBezTo>
                  <a:pt x="15279" y="16582"/>
                  <a:pt x="15678" y="15862"/>
                  <a:pt x="15974" y="15048"/>
                </a:cubicBezTo>
                <a:cubicBezTo>
                  <a:pt x="16270" y="14235"/>
                  <a:pt x="16420" y="13356"/>
                  <a:pt x="16420" y="12422"/>
                </a:cubicBezTo>
                <a:cubicBezTo>
                  <a:pt x="16420" y="11499"/>
                  <a:pt x="16270" y="10624"/>
                  <a:pt x="15974" y="9795"/>
                </a:cubicBezTo>
                <a:cubicBezTo>
                  <a:pt x="15678" y="8967"/>
                  <a:pt x="15279" y="8250"/>
                  <a:pt x="14775" y="7645"/>
                </a:cubicBezTo>
                <a:cubicBezTo>
                  <a:pt x="14270" y="7036"/>
                  <a:pt x="13673" y="6558"/>
                  <a:pt x="12987" y="6199"/>
                </a:cubicBezTo>
                <a:cubicBezTo>
                  <a:pt x="12299" y="5844"/>
                  <a:pt x="11572" y="5667"/>
                  <a:pt x="10806" y="5667"/>
                </a:cubicBezTo>
                <a:cubicBezTo>
                  <a:pt x="10040" y="5667"/>
                  <a:pt x="9313" y="5847"/>
                  <a:pt x="8620" y="6199"/>
                </a:cubicBezTo>
                <a:cubicBezTo>
                  <a:pt x="7930" y="6558"/>
                  <a:pt x="7332" y="7036"/>
                  <a:pt x="6828" y="7645"/>
                </a:cubicBezTo>
                <a:cubicBezTo>
                  <a:pt x="6324" y="8250"/>
                  <a:pt x="5922" y="8964"/>
                  <a:pt x="5626" y="9789"/>
                </a:cubicBezTo>
                <a:cubicBezTo>
                  <a:pt x="5330" y="10612"/>
                  <a:pt x="5180" y="11491"/>
                  <a:pt x="5180" y="12422"/>
                </a:cubicBezTo>
                <a:cubicBezTo>
                  <a:pt x="5180" y="13356"/>
                  <a:pt x="5330" y="14235"/>
                  <a:pt x="5626" y="15048"/>
                </a:cubicBezTo>
                <a:cubicBezTo>
                  <a:pt x="5922" y="15862"/>
                  <a:pt x="6324" y="16582"/>
                  <a:pt x="6828" y="17196"/>
                </a:cubicBezTo>
                <a:cubicBezTo>
                  <a:pt x="7332" y="17810"/>
                  <a:pt x="7930" y="18295"/>
                  <a:pt x="8620" y="18650"/>
                </a:cubicBezTo>
                <a:cubicBezTo>
                  <a:pt x="9313" y="19006"/>
                  <a:pt x="10040" y="19185"/>
                  <a:pt x="10806" y="19185"/>
                </a:cubicBezTo>
                <a:moveTo>
                  <a:pt x="10806" y="7833"/>
                </a:moveTo>
                <a:cubicBezTo>
                  <a:pt x="11337" y="7833"/>
                  <a:pt x="11834" y="7953"/>
                  <a:pt x="12295" y="8191"/>
                </a:cubicBezTo>
                <a:cubicBezTo>
                  <a:pt x="12755" y="8432"/>
                  <a:pt x="13159" y="8755"/>
                  <a:pt x="13502" y="9169"/>
                </a:cubicBezTo>
                <a:cubicBezTo>
                  <a:pt x="13847" y="9584"/>
                  <a:pt x="14118" y="10069"/>
                  <a:pt x="14317" y="10624"/>
                </a:cubicBezTo>
                <a:cubicBezTo>
                  <a:pt x="14515" y="11185"/>
                  <a:pt x="14615" y="11781"/>
                  <a:pt x="14615" y="12422"/>
                </a:cubicBezTo>
                <a:cubicBezTo>
                  <a:pt x="14615" y="13056"/>
                  <a:pt x="14515" y="13650"/>
                  <a:pt x="14317" y="14205"/>
                </a:cubicBezTo>
                <a:cubicBezTo>
                  <a:pt x="14118" y="14757"/>
                  <a:pt x="13847" y="15245"/>
                  <a:pt x="13502" y="15668"/>
                </a:cubicBezTo>
                <a:cubicBezTo>
                  <a:pt x="13159" y="16091"/>
                  <a:pt x="12752" y="16420"/>
                  <a:pt x="12290" y="16661"/>
                </a:cubicBezTo>
                <a:cubicBezTo>
                  <a:pt x="11825" y="16899"/>
                  <a:pt x="11330" y="17017"/>
                  <a:pt x="10806" y="17017"/>
                </a:cubicBezTo>
                <a:cubicBezTo>
                  <a:pt x="10275" y="17017"/>
                  <a:pt x="9778" y="16899"/>
                  <a:pt x="9313" y="16661"/>
                </a:cubicBezTo>
                <a:cubicBezTo>
                  <a:pt x="8848" y="16420"/>
                  <a:pt x="8444" y="16091"/>
                  <a:pt x="8101" y="15668"/>
                </a:cubicBezTo>
                <a:cubicBezTo>
                  <a:pt x="7756" y="15245"/>
                  <a:pt x="7484" y="14755"/>
                  <a:pt x="7286" y="14199"/>
                </a:cubicBezTo>
                <a:cubicBezTo>
                  <a:pt x="7085" y="13641"/>
                  <a:pt x="6985" y="13045"/>
                  <a:pt x="6985" y="12422"/>
                </a:cubicBezTo>
                <a:cubicBezTo>
                  <a:pt x="6985" y="11781"/>
                  <a:pt x="7085" y="11185"/>
                  <a:pt x="7286" y="10624"/>
                </a:cubicBezTo>
                <a:cubicBezTo>
                  <a:pt x="7484" y="10068"/>
                  <a:pt x="7756" y="9584"/>
                  <a:pt x="8101" y="9169"/>
                </a:cubicBezTo>
                <a:cubicBezTo>
                  <a:pt x="8444" y="8755"/>
                  <a:pt x="8848" y="8432"/>
                  <a:pt x="9313" y="8191"/>
                </a:cubicBezTo>
                <a:cubicBezTo>
                  <a:pt x="9778" y="7953"/>
                  <a:pt x="10275" y="7833"/>
                  <a:pt x="10806" y="783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9709" name="AutoShape 12"/>
          <p:cNvSpPr>
            <a:spLocks/>
          </p:cNvSpPr>
          <p:nvPr/>
        </p:nvSpPr>
        <p:spPr bwMode="auto">
          <a:xfrm>
            <a:off x="6726238" y="2184400"/>
            <a:ext cx="357187" cy="296863"/>
          </a:xfrm>
          <a:custGeom>
            <a:avLst/>
            <a:gdLst>
              <a:gd name="T0" fmla="*/ 5906600 w 21600"/>
              <a:gd name="T1" fmla="*/ 1777299 h 21579"/>
              <a:gd name="T2" fmla="*/ 5802139 w 21600"/>
              <a:gd name="T3" fmla="*/ 2024471 h 21579"/>
              <a:gd name="T4" fmla="*/ 5540996 w 21600"/>
              <a:gd name="T5" fmla="*/ 2162812 h 21579"/>
              <a:gd name="T6" fmla="*/ 5540996 w 21600"/>
              <a:gd name="T7" fmla="*/ 3143730 h 21579"/>
              <a:gd name="T8" fmla="*/ 5395243 w 21600"/>
              <a:gd name="T9" fmla="*/ 3430825 h 21579"/>
              <a:gd name="T10" fmla="*/ 5047681 w 21600"/>
              <a:gd name="T11" fmla="*/ 3550250 h 21579"/>
              <a:gd name="T12" fmla="*/ 4522103 w 21600"/>
              <a:gd name="T13" fmla="*/ 3199184 h 21579"/>
              <a:gd name="T14" fmla="*/ 3860067 w 21600"/>
              <a:gd name="T15" fmla="*/ 2887106 h 21579"/>
              <a:gd name="T16" fmla="*/ 3131042 w 21600"/>
              <a:gd name="T17" fmla="*/ 2643716 h 21579"/>
              <a:gd name="T18" fmla="*/ 2403389 w 21600"/>
              <a:gd name="T19" fmla="*/ 2511044 h 21579"/>
              <a:gd name="T20" fmla="*/ 2179155 w 21600"/>
              <a:gd name="T21" fmla="*/ 2617220 h 21579"/>
              <a:gd name="T22" fmla="*/ 2060473 w 21600"/>
              <a:gd name="T23" fmla="*/ 2783199 h 21579"/>
              <a:gd name="T24" fmla="*/ 2053908 w 21600"/>
              <a:gd name="T25" fmla="*/ 2970941 h 21579"/>
              <a:gd name="T26" fmla="*/ 2173136 w 21600"/>
              <a:gd name="T27" fmla="*/ 3143730 h 21579"/>
              <a:gd name="T28" fmla="*/ 2099300 w 21600"/>
              <a:gd name="T29" fmla="*/ 3344720 h 21579"/>
              <a:gd name="T30" fmla="*/ 2164934 w 21600"/>
              <a:gd name="T31" fmla="*/ 3521291 h 21579"/>
              <a:gd name="T32" fmla="*/ 2323816 w 21600"/>
              <a:gd name="T33" fmla="*/ 3684629 h 21579"/>
              <a:gd name="T34" fmla="*/ 2535184 w 21600"/>
              <a:gd name="T35" fmla="*/ 3840193 h 21579"/>
              <a:gd name="T36" fmla="*/ 2312323 w 21600"/>
              <a:gd name="T37" fmla="*/ 4014687 h 21579"/>
              <a:gd name="T38" fmla="*/ 1972152 w 21600"/>
              <a:gd name="T39" fmla="*/ 4082441 h 21579"/>
              <a:gd name="T40" fmla="*/ 1618024 w 21600"/>
              <a:gd name="T41" fmla="*/ 4054624 h 21579"/>
              <a:gd name="T42" fmla="*/ 1346215 w 21600"/>
              <a:gd name="T43" fmla="*/ 3938611 h 21579"/>
              <a:gd name="T44" fmla="*/ 1217693 w 21600"/>
              <a:gd name="T45" fmla="*/ 3606461 h 21579"/>
              <a:gd name="T46" fmla="*/ 1102567 w 21600"/>
              <a:gd name="T47" fmla="*/ 3259743 h 21579"/>
              <a:gd name="T48" fmla="*/ 1057720 w 21600"/>
              <a:gd name="T49" fmla="*/ 2892017 h 21579"/>
              <a:gd name="T50" fmla="*/ 1134829 w 21600"/>
              <a:gd name="T51" fmla="*/ 2489473 h 21579"/>
              <a:gd name="T52" fmla="*/ 493315 w 21600"/>
              <a:gd name="T53" fmla="*/ 2489473 h 21579"/>
              <a:gd name="T54" fmla="*/ 146017 w 21600"/>
              <a:gd name="T55" fmla="*/ 2370048 h 21579"/>
              <a:gd name="T56" fmla="*/ 0 w 21600"/>
              <a:gd name="T57" fmla="*/ 2080118 h 21579"/>
              <a:gd name="T58" fmla="*/ 0 w 21600"/>
              <a:gd name="T59" fmla="*/ 1471273 h 21579"/>
              <a:gd name="T60" fmla="*/ 143834 w 21600"/>
              <a:gd name="T61" fmla="*/ 1181908 h 21579"/>
              <a:gd name="T62" fmla="*/ 493315 w 21600"/>
              <a:gd name="T63" fmla="*/ 1060777 h 21579"/>
              <a:gd name="T64" fmla="*/ 2092735 w 21600"/>
              <a:gd name="T65" fmla="*/ 1060777 h 21579"/>
              <a:gd name="T66" fmla="*/ 2878100 w 21600"/>
              <a:gd name="T67" fmla="*/ 972017 h 21579"/>
              <a:gd name="T68" fmla="*/ 3694636 w 21600"/>
              <a:gd name="T69" fmla="*/ 733181 h 21579"/>
              <a:gd name="T70" fmla="*/ 4449905 w 21600"/>
              <a:gd name="T71" fmla="*/ 392144 h 21579"/>
              <a:gd name="T72" fmla="*/ 5047681 w 21600"/>
              <a:gd name="T73" fmla="*/ 0 h 21579"/>
              <a:gd name="T74" fmla="*/ 5395243 w 21600"/>
              <a:gd name="T75" fmla="*/ 119989 h 21579"/>
              <a:gd name="T76" fmla="*/ 5540996 w 21600"/>
              <a:gd name="T77" fmla="*/ 409932 h 21579"/>
              <a:gd name="T78" fmla="*/ 5540996 w 21600"/>
              <a:gd name="T79" fmla="*/ 1388002 h 21579"/>
              <a:gd name="T80" fmla="*/ 5802139 w 21600"/>
              <a:gd name="T81" fmla="*/ 1527485 h 21579"/>
              <a:gd name="T82" fmla="*/ 5906600 w 21600"/>
              <a:gd name="T83" fmla="*/ 1777299 h 21579"/>
              <a:gd name="T84" fmla="*/ 5047681 w 21600"/>
              <a:gd name="T85" fmla="*/ 540321 h 21579"/>
              <a:gd name="T86" fmla="*/ 4515538 w 21600"/>
              <a:gd name="T87" fmla="*/ 842563 h 21579"/>
              <a:gd name="T88" fmla="*/ 3904914 w 21600"/>
              <a:gd name="T89" fmla="*/ 1104126 h 21579"/>
              <a:gd name="T90" fmla="*/ 3248087 w 21600"/>
              <a:gd name="T91" fmla="*/ 1310220 h 21579"/>
              <a:gd name="T92" fmla="*/ 2586050 w 21600"/>
              <a:gd name="T93" fmla="*/ 1439096 h 21579"/>
              <a:gd name="T94" fmla="*/ 2586050 w 21600"/>
              <a:gd name="T95" fmla="*/ 2114552 h 21579"/>
              <a:gd name="T96" fmla="*/ 3248087 w 21600"/>
              <a:gd name="T97" fmla="*/ 2244955 h 21579"/>
              <a:gd name="T98" fmla="*/ 3904914 w 21600"/>
              <a:gd name="T99" fmla="*/ 2452191 h 21579"/>
              <a:gd name="T100" fmla="*/ 4518829 w 21600"/>
              <a:gd name="T101" fmla="*/ 2715446 h 21579"/>
              <a:gd name="T102" fmla="*/ 5047681 w 21600"/>
              <a:gd name="T103" fmla="*/ 3013148 h 21579"/>
              <a:gd name="T104" fmla="*/ 5047681 w 21600"/>
              <a:gd name="T105" fmla="*/ 540321 h 21579"/>
              <a:gd name="T106" fmla="*/ 5047681 w 21600"/>
              <a:gd name="T107" fmla="*/ 540321 h 2157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1600" h="21579">
                <a:moveTo>
                  <a:pt x="21600" y="9391"/>
                </a:moveTo>
                <a:cubicBezTo>
                  <a:pt x="21600" y="9887"/>
                  <a:pt x="21473" y="10321"/>
                  <a:pt x="21218" y="10697"/>
                </a:cubicBezTo>
                <a:cubicBezTo>
                  <a:pt x="20963" y="11073"/>
                  <a:pt x="20648" y="11313"/>
                  <a:pt x="20263" y="11428"/>
                </a:cubicBezTo>
                <a:lnTo>
                  <a:pt x="20263" y="16611"/>
                </a:lnTo>
                <a:cubicBezTo>
                  <a:pt x="20263" y="17201"/>
                  <a:pt x="20087" y="17708"/>
                  <a:pt x="19730" y="18128"/>
                </a:cubicBezTo>
                <a:cubicBezTo>
                  <a:pt x="19375" y="18551"/>
                  <a:pt x="18951" y="18759"/>
                  <a:pt x="18459" y="18759"/>
                </a:cubicBezTo>
                <a:cubicBezTo>
                  <a:pt x="17928" y="18122"/>
                  <a:pt x="17286" y="17506"/>
                  <a:pt x="16537" y="16904"/>
                </a:cubicBezTo>
                <a:cubicBezTo>
                  <a:pt x="15786" y="16306"/>
                  <a:pt x="14980" y="15757"/>
                  <a:pt x="14116" y="15255"/>
                </a:cubicBezTo>
                <a:cubicBezTo>
                  <a:pt x="13254" y="14756"/>
                  <a:pt x="12363" y="14325"/>
                  <a:pt x="11450" y="13969"/>
                </a:cubicBezTo>
                <a:cubicBezTo>
                  <a:pt x="10537" y="13614"/>
                  <a:pt x="9648" y="13380"/>
                  <a:pt x="8789" y="13268"/>
                </a:cubicBezTo>
                <a:cubicBezTo>
                  <a:pt x="8453" y="13379"/>
                  <a:pt x="8179" y="13564"/>
                  <a:pt x="7969" y="13829"/>
                </a:cubicBezTo>
                <a:cubicBezTo>
                  <a:pt x="7758" y="14093"/>
                  <a:pt x="7614" y="14386"/>
                  <a:pt x="7535" y="14706"/>
                </a:cubicBezTo>
                <a:cubicBezTo>
                  <a:pt x="7457" y="15029"/>
                  <a:pt x="7450" y="15361"/>
                  <a:pt x="7511" y="15698"/>
                </a:cubicBezTo>
                <a:cubicBezTo>
                  <a:pt x="7575" y="16036"/>
                  <a:pt x="7719" y="16341"/>
                  <a:pt x="7947" y="16611"/>
                </a:cubicBezTo>
                <a:cubicBezTo>
                  <a:pt x="7751" y="16992"/>
                  <a:pt x="7660" y="17347"/>
                  <a:pt x="7677" y="17673"/>
                </a:cubicBezTo>
                <a:cubicBezTo>
                  <a:pt x="7692" y="17993"/>
                  <a:pt x="7773" y="18307"/>
                  <a:pt x="7917" y="18606"/>
                </a:cubicBezTo>
                <a:cubicBezTo>
                  <a:pt x="8059" y="18909"/>
                  <a:pt x="8255" y="19193"/>
                  <a:pt x="8498" y="19469"/>
                </a:cubicBezTo>
                <a:cubicBezTo>
                  <a:pt x="8737" y="19745"/>
                  <a:pt x="8997" y="20021"/>
                  <a:pt x="9271" y="20291"/>
                </a:cubicBezTo>
                <a:cubicBezTo>
                  <a:pt x="9114" y="20696"/>
                  <a:pt x="8843" y="21001"/>
                  <a:pt x="8456" y="21213"/>
                </a:cubicBezTo>
                <a:cubicBezTo>
                  <a:pt x="8069" y="21424"/>
                  <a:pt x="7655" y="21541"/>
                  <a:pt x="7212" y="21571"/>
                </a:cubicBezTo>
                <a:cubicBezTo>
                  <a:pt x="6772" y="21600"/>
                  <a:pt x="6341" y="21550"/>
                  <a:pt x="5917" y="21424"/>
                </a:cubicBezTo>
                <a:cubicBezTo>
                  <a:pt x="5496" y="21295"/>
                  <a:pt x="5163" y="21092"/>
                  <a:pt x="4923" y="20811"/>
                </a:cubicBezTo>
                <a:cubicBezTo>
                  <a:pt x="4781" y="20241"/>
                  <a:pt x="4625" y="19657"/>
                  <a:pt x="4453" y="19056"/>
                </a:cubicBezTo>
                <a:cubicBezTo>
                  <a:pt x="4282" y="18454"/>
                  <a:pt x="4140" y="17843"/>
                  <a:pt x="4032" y="17224"/>
                </a:cubicBezTo>
                <a:cubicBezTo>
                  <a:pt x="3922" y="16599"/>
                  <a:pt x="3868" y="15953"/>
                  <a:pt x="3868" y="15281"/>
                </a:cubicBezTo>
                <a:cubicBezTo>
                  <a:pt x="3868" y="14615"/>
                  <a:pt x="3961" y="13905"/>
                  <a:pt x="4150" y="13154"/>
                </a:cubicBezTo>
                <a:lnTo>
                  <a:pt x="1804" y="13154"/>
                </a:lnTo>
                <a:cubicBezTo>
                  <a:pt x="1312" y="13154"/>
                  <a:pt x="889" y="12945"/>
                  <a:pt x="534" y="12523"/>
                </a:cubicBezTo>
                <a:cubicBezTo>
                  <a:pt x="176" y="12100"/>
                  <a:pt x="0" y="11592"/>
                  <a:pt x="0" y="10991"/>
                </a:cubicBezTo>
                <a:lnTo>
                  <a:pt x="0" y="7774"/>
                </a:lnTo>
                <a:cubicBezTo>
                  <a:pt x="0" y="7184"/>
                  <a:pt x="176" y="6677"/>
                  <a:pt x="526" y="6245"/>
                </a:cubicBezTo>
                <a:cubicBezTo>
                  <a:pt x="879" y="5820"/>
                  <a:pt x="1305" y="5605"/>
                  <a:pt x="1804" y="5605"/>
                </a:cubicBezTo>
                <a:lnTo>
                  <a:pt x="7653" y="5605"/>
                </a:lnTo>
                <a:cubicBezTo>
                  <a:pt x="8551" y="5605"/>
                  <a:pt x="9509" y="5450"/>
                  <a:pt x="10525" y="5136"/>
                </a:cubicBezTo>
                <a:cubicBezTo>
                  <a:pt x="11541" y="4822"/>
                  <a:pt x="12537" y="4399"/>
                  <a:pt x="13511" y="3874"/>
                </a:cubicBezTo>
                <a:cubicBezTo>
                  <a:pt x="14488" y="3343"/>
                  <a:pt x="15409" y="2744"/>
                  <a:pt x="16273" y="2072"/>
                </a:cubicBezTo>
                <a:cubicBezTo>
                  <a:pt x="17135" y="1406"/>
                  <a:pt x="17864" y="713"/>
                  <a:pt x="18459" y="0"/>
                </a:cubicBezTo>
                <a:cubicBezTo>
                  <a:pt x="18951" y="0"/>
                  <a:pt x="19375" y="214"/>
                  <a:pt x="19730" y="634"/>
                </a:cubicBezTo>
                <a:cubicBezTo>
                  <a:pt x="20087" y="1057"/>
                  <a:pt x="20263" y="1567"/>
                  <a:pt x="20263" y="2166"/>
                </a:cubicBezTo>
                <a:lnTo>
                  <a:pt x="20263" y="7334"/>
                </a:lnTo>
                <a:cubicBezTo>
                  <a:pt x="20648" y="7446"/>
                  <a:pt x="20963" y="7692"/>
                  <a:pt x="21218" y="8071"/>
                </a:cubicBezTo>
                <a:cubicBezTo>
                  <a:pt x="21473" y="8455"/>
                  <a:pt x="21600" y="8895"/>
                  <a:pt x="21600" y="9391"/>
                </a:cubicBezTo>
                <a:moveTo>
                  <a:pt x="18459" y="2855"/>
                </a:moveTo>
                <a:cubicBezTo>
                  <a:pt x="17864" y="3407"/>
                  <a:pt x="17215" y="3941"/>
                  <a:pt x="16513" y="4452"/>
                </a:cubicBezTo>
                <a:cubicBezTo>
                  <a:pt x="15810" y="4963"/>
                  <a:pt x="15066" y="5423"/>
                  <a:pt x="14280" y="5834"/>
                </a:cubicBezTo>
                <a:cubicBezTo>
                  <a:pt x="13494" y="6245"/>
                  <a:pt x="12694" y="6609"/>
                  <a:pt x="11878" y="6923"/>
                </a:cubicBezTo>
                <a:cubicBezTo>
                  <a:pt x="11061" y="7237"/>
                  <a:pt x="10255" y="7463"/>
                  <a:pt x="9457" y="7604"/>
                </a:cubicBezTo>
                <a:lnTo>
                  <a:pt x="9457" y="11173"/>
                </a:lnTo>
                <a:cubicBezTo>
                  <a:pt x="10255" y="11325"/>
                  <a:pt x="11061" y="11554"/>
                  <a:pt x="11878" y="11862"/>
                </a:cubicBezTo>
                <a:cubicBezTo>
                  <a:pt x="12694" y="12170"/>
                  <a:pt x="13494" y="12537"/>
                  <a:pt x="14280" y="12957"/>
                </a:cubicBezTo>
                <a:cubicBezTo>
                  <a:pt x="15066" y="13379"/>
                  <a:pt x="15813" y="13843"/>
                  <a:pt x="16525" y="14348"/>
                </a:cubicBezTo>
                <a:cubicBezTo>
                  <a:pt x="17235" y="14856"/>
                  <a:pt x="17881" y="15381"/>
                  <a:pt x="18459" y="15921"/>
                </a:cubicBezTo>
                <a:lnTo>
                  <a:pt x="18459" y="2855"/>
                </a:lnTo>
                <a:close/>
                <a:moveTo>
                  <a:pt x="18459" y="2855"/>
                </a:move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9710" name="AutoShape 13"/>
          <p:cNvSpPr>
            <a:spLocks/>
          </p:cNvSpPr>
          <p:nvPr/>
        </p:nvSpPr>
        <p:spPr bwMode="auto">
          <a:xfrm>
            <a:off x="7456488" y="3449638"/>
            <a:ext cx="357187" cy="358775"/>
          </a:xfrm>
          <a:custGeom>
            <a:avLst/>
            <a:gdLst>
              <a:gd name="T0" fmla="*/ 5840156 w 21600"/>
              <a:gd name="T1" fmla="*/ 5187289 h 21600"/>
              <a:gd name="T2" fmla="*/ 5906600 w 21600"/>
              <a:gd name="T3" fmla="*/ 5362490 h 21600"/>
              <a:gd name="T4" fmla="*/ 5840156 w 21600"/>
              <a:gd name="T5" fmla="*/ 5523059 h 21600"/>
              <a:gd name="T6" fmla="*/ 5673337 w 21600"/>
              <a:gd name="T7" fmla="*/ 5722245 h 21600"/>
              <a:gd name="T8" fmla="*/ 5475363 w 21600"/>
              <a:gd name="T9" fmla="*/ 5889989 h 21600"/>
              <a:gd name="T10" fmla="*/ 5317853 w 21600"/>
              <a:gd name="T11" fmla="*/ 5959236 h 21600"/>
              <a:gd name="T12" fmla="*/ 5143939 w 21600"/>
              <a:gd name="T13" fmla="*/ 5888328 h 21600"/>
              <a:gd name="T14" fmla="*/ 3816593 w 21600"/>
              <a:gd name="T15" fmla="*/ 4553021 h 21600"/>
              <a:gd name="T16" fmla="*/ 3169324 w 21600"/>
              <a:gd name="T17" fmla="*/ 4856784 h 21600"/>
              <a:gd name="T18" fmla="*/ 2463003 w 21600"/>
              <a:gd name="T19" fmla="*/ 4963552 h 21600"/>
              <a:gd name="T20" fmla="*/ 1508917 w 21600"/>
              <a:gd name="T21" fmla="*/ 4770429 h 21600"/>
              <a:gd name="T22" fmla="*/ 723287 w 21600"/>
              <a:gd name="T23" fmla="*/ 4236020 h 21600"/>
              <a:gd name="T24" fmla="*/ 191690 w 21600"/>
              <a:gd name="T25" fmla="*/ 3445037 h 21600"/>
              <a:gd name="T26" fmla="*/ 0 w 21600"/>
              <a:gd name="T27" fmla="*/ 2483022 h 21600"/>
              <a:gd name="T28" fmla="*/ 191690 w 21600"/>
              <a:gd name="T29" fmla="*/ 1521538 h 21600"/>
              <a:gd name="T30" fmla="*/ 723287 w 21600"/>
              <a:gd name="T31" fmla="*/ 730007 h 21600"/>
              <a:gd name="T32" fmla="*/ 1507280 w 21600"/>
              <a:gd name="T33" fmla="*/ 195599 h 21600"/>
              <a:gd name="T34" fmla="*/ 2463003 w 21600"/>
              <a:gd name="T35" fmla="*/ 0 h 21600"/>
              <a:gd name="T36" fmla="*/ 3414890 w 21600"/>
              <a:gd name="T37" fmla="*/ 195599 h 21600"/>
              <a:gd name="T38" fmla="*/ 4199973 w 21600"/>
              <a:gd name="T39" fmla="*/ 730007 h 21600"/>
              <a:gd name="T40" fmla="*/ 4730743 w 21600"/>
              <a:gd name="T41" fmla="*/ 1521538 h 21600"/>
              <a:gd name="T42" fmla="*/ 4922979 w 21600"/>
              <a:gd name="T43" fmla="*/ 2483022 h 21600"/>
              <a:gd name="T44" fmla="*/ 4817163 w 21600"/>
              <a:gd name="T45" fmla="*/ 3197300 h 21600"/>
              <a:gd name="T46" fmla="*/ 4515819 w 21600"/>
              <a:gd name="T47" fmla="*/ 3847845 h 21600"/>
              <a:gd name="T48" fmla="*/ 5840156 w 21600"/>
              <a:gd name="T49" fmla="*/ 5187289 h 21600"/>
              <a:gd name="T50" fmla="*/ 983620 w 21600"/>
              <a:gd name="T51" fmla="*/ 2483022 h 21600"/>
              <a:gd name="T52" fmla="*/ 1101740 w 21600"/>
              <a:gd name="T53" fmla="*/ 3067344 h 21600"/>
              <a:gd name="T54" fmla="*/ 1420050 w 21600"/>
              <a:gd name="T55" fmla="*/ 3537189 h 21600"/>
              <a:gd name="T56" fmla="*/ 1889023 w 21600"/>
              <a:gd name="T57" fmla="*/ 3854190 h 21600"/>
              <a:gd name="T58" fmla="*/ 2462176 w 21600"/>
              <a:gd name="T59" fmla="*/ 3971174 h 21600"/>
              <a:gd name="T60" fmla="*/ 3033146 w 21600"/>
              <a:gd name="T61" fmla="*/ 3854190 h 21600"/>
              <a:gd name="T62" fmla="*/ 3500747 w 21600"/>
              <a:gd name="T63" fmla="*/ 3537189 h 21600"/>
              <a:gd name="T64" fmla="*/ 3819057 w 21600"/>
              <a:gd name="T65" fmla="*/ 3067344 h 21600"/>
              <a:gd name="T66" fmla="*/ 3937193 w 21600"/>
              <a:gd name="T67" fmla="*/ 2483022 h 21600"/>
              <a:gd name="T68" fmla="*/ 3819057 w 21600"/>
              <a:gd name="T69" fmla="*/ 1907238 h 21600"/>
              <a:gd name="T70" fmla="*/ 3500747 w 21600"/>
              <a:gd name="T71" fmla="*/ 1432692 h 21600"/>
              <a:gd name="T72" fmla="*/ 3033146 w 21600"/>
              <a:gd name="T73" fmla="*/ 1112385 h 21600"/>
              <a:gd name="T74" fmla="*/ 2462176 w 21600"/>
              <a:gd name="T75" fmla="*/ 994853 h 21600"/>
              <a:gd name="T76" fmla="*/ 1889023 w 21600"/>
              <a:gd name="T77" fmla="*/ 1112385 h 21600"/>
              <a:gd name="T78" fmla="*/ 1420050 w 21600"/>
              <a:gd name="T79" fmla="*/ 1432692 h 21600"/>
              <a:gd name="T80" fmla="*/ 1101740 w 21600"/>
              <a:gd name="T81" fmla="*/ 1907238 h 21600"/>
              <a:gd name="T82" fmla="*/ 983620 w 21600"/>
              <a:gd name="T83" fmla="*/ 2483022 h 21600"/>
              <a:gd name="T84" fmla="*/ 2463003 w 21600"/>
              <a:gd name="T85" fmla="*/ 1542500 h 21600"/>
              <a:gd name="T86" fmla="*/ 2590433 w 21600"/>
              <a:gd name="T87" fmla="*/ 1596300 h 21600"/>
              <a:gd name="T88" fmla="*/ 2643746 w 21600"/>
              <a:gd name="T89" fmla="*/ 1732601 h 21600"/>
              <a:gd name="T90" fmla="*/ 2590433 w 21600"/>
              <a:gd name="T91" fmla="*/ 1861162 h 21600"/>
              <a:gd name="T92" fmla="*/ 2463003 w 21600"/>
              <a:gd name="T93" fmla="*/ 1915792 h 21600"/>
              <a:gd name="T94" fmla="*/ 2065120 w 21600"/>
              <a:gd name="T95" fmla="*/ 2079383 h 21600"/>
              <a:gd name="T96" fmla="*/ 1900499 w 21600"/>
              <a:gd name="T97" fmla="*/ 2482191 h 21600"/>
              <a:gd name="T98" fmla="*/ 1847186 w 21600"/>
              <a:gd name="T99" fmla="*/ 2611583 h 21600"/>
              <a:gd name="T100" fmla="*/ 1719756 w 21600"/>
              <a:gd name="T101" fmla="*/ 2664552 h 21600"/>
              <a:gd name="T102" fmla="*/ 1582206 w 21600"/>
              <a:gd name="T103" fmla="*/ 2611583 h 21600"/>
              <a:gd name="T104" fmla="*/ 1531340 w 21600"/>
              <a:gd name="T105" fmla="*/ 2482191 h 21600"/>
              <a:gd name="T106" fmla="*/ 1603257 w 21600"/>
              <a:gd name="T107" fmla="*/ 2120493 h 21600"/>
              <a:gd name="T108" fmla="*/ 1803976 w 21600"/>
              <a:gd name="T109" fmla="*/ 1818391 h 21600"/>
              <a:gd name="T110" fmla="*/ 2099300 w 21600"/>
              <a:gd name="T111" fmla="*/ 1615883 h 21600"/>
              <a:gd name="T112" fmla="*/ 2463003 w 21600"/>
              <a:gd name="T113" fmla="*/ 1542500 h 2160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1600" h="21600">
                <a:moveTo>
                  <a:pt x="21357" y="18802"/>
                </a:moveTo>
                <a:cubicBezTo>
                  <a:pt x="21518" y="18965"/>
                  <a:pt x="21600" y="19177"/>
                  <a:pt x="21600" y="19437"/>
                </a:cubicBezTo>
                <a:cubicBezTo>
                  <a:pt x="21600" y="19581"/>
                  <a:pt x="21518" y="19776"/>
                  <a:pt x="21357" y="20019"/>
                </a:cubicBezTo>
                <a:cubicBezTo>
                  <a:pt x="21193" y="20261"/>
                  <a:pt x="20990" y="20504"/>
                  <a:pt x="20747" y="20741"/>
                </a:cubicBezTo>
                <a:cubicBezTo>
                  <a:pt x="20504" y="20979"/>
                  <a:pt x="20261" y="21185"/>
                  <a:pt x="20023" y="21349"/>
                </a:cubicBezTo>
                <a:cubicBezTo>
                  <a:pt x="19783" y="21518"/>
                  <a:pt x="19594" y="21600"/>
                  <a:pt x="19447" y="21600"/>
                </a:cubicBezTo>
                <a:cubicBezTo>
                  <a:pt x="19190" y="21600"/>
                  <a:pt x="18975" y="21515"/>
                  <a:pt x="18811" y="21343"/>
                </a:cubicBezTo>
                <a:lnTo>
                  <a:pt x="13957" y="16503"/>
                </a:lnTo>
                <a:cubicBezTo>
                  <a:pt x="13217" y="16980"/>
                  <a:pt x="12429" y="17350"/>
                  <a:pt x="11590" y="17604"/>
                </a:cubicBezTo>
                <a:cubicBezTo>
                  <a:pt x="10751" y="17864"/>
                  <a:pt x="9892" y="17991"/>
                  <a:pt x="9007" y="17991"/>
                </a:cubicBezTo>
                <a:cubicBezTo>
                  <a:pt x="7770" y="17991"/>
                  <a:pt x="6609" y="17760"/>
                  <a:pt x="5518" y="17291"/>
                </a:cubicBezTo>
                <a:cubicBezTo>
                  <a:pt x="4427" y="16822"/>
                  <a:pt x="3470" y="16175"/>
                  <a:pt x="2645" y="15354"/>
                </a:cubicBezTo>
                <a:cubicBezTo>
                  <a:pt x="1817" y="14535"/>
                  <a:pt x="1173" y="13580"/>
                  <a:pt x="701" y="12487"/>
                </a:cubicBezTo>
                <a:cubicBezTo>
                  <a:pt x="232" y="11400"/>
                  <a:pt x="0" y="10237"/>
                  <a:pt x="0" y="9000"/>
                </a:cubicBezTo>
                <a:cubicBezTo>
                  <a:pt x="0" y="7769"/>
                  <a:pt x="232" y="6602"/>
                  <a:pt x="701" y="5515"/>
                </a:cubicBezTo>
                <a:cubicBezTo>
                  <a:pt x="1170" y="4422"/>
                  <a:pt x="1817" y="3468"/>
                  <a:pt x="2645" y="2646"/>
                </a:cubicBezTo>
                <a:cubicBezTo>
                  <a:pt x="3470" y="1827"/>
                  <a:pt x="4425" y="1180"/>
                  <a:pt x="5512" y="709"/>
                </a:cubicBezTo>
                <a:cubicBezTo>
                  <a:pt x="6600" y="237"/>
                  <a:pt x="7764" y="0"/>
                  <a:pt x="9007" y="0"/>
                </a:cubicBezTo>
                <a:cubicBezTo>
                  <a:pt x="10245" y="0"/>
                  <a:pt x="11403" y="237"/>
                  <a:pt x="12488" y="709"/>
                </a:cubicBezTo>
                <a:cubicBezTo>
                  <a:pt x="13573" y="1180"/>
                  <a:pt x="14531" y="1827"/>
                  <a:pt x="15359" y="2646"/>
                </a:cubicBezTo>
                <a:cubicBezTo>
                  <a:pt x="16184" y="3468"/>
                  <a:pt x="16831" y="4422"/>
                  <a:pt x="17300" y="5515"/>
                </a:cubicBezTo>
                <a:cubicBezTo>
                  <a:pt x="17769" y="6602"/>
                  <a:pt x="18003" y="7769"/>
                  <a:pt x="18003" y="9000"/>
                </a:cubicBezTo>
                <a:cubicBezTo>
                  <a:pt x="18003" y="9887"/>
                  <a:pt x="17873" y="10748"/>
                  <a:pt x="17616" y="11589"/>
                </a:cubicBezTo>
                <a:cubicBezTo>
                  <a:pt x="17359" y="12434"/>
                  <a:pt x="16992" y="13219"/>
                  <a:pt x="16514" y="13947"/>
                </a:cubicBezTo>
                <a:lnTo>
                  <a:pt x="21357" y="18802"/>
                </a:lnTo>
                <a:close/>
                <a:moveTo>
                  <a:pt x="3597" y="9000"/>
                </a:moveTo>
                <a:cubicBezTo>
                  <a:pt x="3597" y="9759"/>
                  <a:pt x="3741" y="10465"/>
                  <a:pt x="4029" y="11118"/>
                </a:cubicBezTo>
                <a:cubicBezTo>
                  <a:pt x="4317" y="11770"/>
                  <a:pt x="4707" y="12338"/>
                  <a:pt x="5193" y="12821"/>
                </a:cubicBezTo>
                <a:cubicBezTo>
                  <a:pt x="5679" y="13301"/>
                  <a:pt x="6253" y="13685"/>
                  <a:pt x="6908" y="13970"/>
                </a:cubicBezTo>
                <a:cubicBezTo>
                  <a:pt x="7566" y="14252"/>
                  <a:pt x="8264" y="14394"/>
                  <a:pt x="9004" y="14394"/>
                </a:cubicBezTo>
                <a:cubicBezTo>
                  <a:pt x="9745" y="14394"/>
                  <a:pt x="10440" y="14252"/>
                  <a:pt x="11092" y="13970"/>
                </a:cubicBezTo>
                <a:cubicBezTo>
                  <a:pt x="11745" y="13685"/>
                  <a:pt x="12319" y="13301"/>
                  <a:pt x="12802" y="12821"/>
                </a:cubicBezTo>
                <a:cubicBezTo>
                  <a:pt x="13291" y="12338"/>
                  <a:pt x="13678" y="11770"/>
                  <a:pt x="13966" y="11118"/>
                </a:cubicBezTo>
                <a:cubicBezTo>
                  <a:pt x="14254" y="10465"/>
                  <a:pt x="14398" y="9759"/>
                  <a:pt x="14398" y="9000"/>
                </a:cubicBezTo>
                <a:cubicBezTo>
                  <a:pt x="14398" y="8260"/>
                  <a:pt x="14254" y="7565"/>
                  <a:pt x="13966" y="6913"/>
                </a:cubicBezTo>
                <a:cubicBezTo>
                  <a:pt x="13675" y="6258"/>
                  <a:pt x="13291" y="5684"/>
                  <a:pt x="12802" y="5193"/>
                </a:cubicBezTo>
                <a:cubicBezTo>
                  <a:pt x="12316" y="4704"/>
                  <a:pt x="11745" y="4317"/>
                  <a:pt x="11092" y="4032"/>
                </a:cubicBezTo>
                <a:cubicBezTo>
                  <a:pt x="10440" y="3750"/>
                  <a:pt x="9742" y="3606"/>
                  <a:pt x="9004" y="3606"/>
                </a:cubicBezTo>
                <a:cubicBezTo>
                  <a:pt x="8267" y="3606"/>
                  <a:pt x="7566" y="3750"/>
                  <a:pt x="6908" y="4032"/>
                </a:cubicBezTo>
                <a:cubicBezTo>
                  <a:pt x="6253" y="4317"/>
                  <a:pt x="5676" y="4704"/>
                  <a:pt x="5193" y="5193"/>
                </a:cubicBezTo>
                <a:cubicBezTo>
                  <a:pt x="4707" y="5684"/>
                  <a:pt x="4317" y="6258"/>
                  <a:pt x="4029" y="6913"/>
                </a:cubicBezTo>
                <a:cubicBezTo>
                  <a:pt x="3741" y="7565"/>
                  <a:pt x="3597" y="8257"/>
                  <a:pt x="3597" y="9000"/>
                </a:cubicBezTo>
                <a:moveTo>
                  <a:pt x="9007" y="5591"/>
                </a:moveTo>
                <a:cubicBezTo>
                  <a:pt x="9185" y="5591"/>
                  <a:pt x="9344" y="5656"/>
                  <a:pt x="9473" y="5786"/>
                </a:cubicBezTo>
                <a:cubicBezTo>
                  <a:pt x="9603" y="5919"/>
                  <a:pt x="9668" y="6082"/>
                  <a:pt x="9668" y="6280"/>
                </a:cubicBezTo>
                <a:cubicBezTo>
                  <a:pt x="9668" y="6461"/>
                  <a:pt x="9603" y="6616"/>
                  <a:pt x="9473" y="6746"/>
                </a:cubicBezTo>
                <a:cubicBezTo>
                  <a:pt x="9344" y="6879"/>
                  <a:pt x="9185" y="6944"/>
                  <a:pt x="9007" y="6944"/>
                </a:cubicBezTo>
                <a:cubicBezTo>
                  <a:pt x="8439" y="6944"/>
                  <a:pt x="7953" y="7144"/>
                  <a:pt x="7552" y="7537"/>
                </a:cubicBezTo>
                <a:cubicBezTo>
                  <a:pt x="7151" y="7935"/>
                  <a:pt x="6950" y="8423"/>
                  <a:pt x="6950" y="8997"/>
                </a:cubicBezTo>
                <a:cubicBezTo>
                  <a:pt x="6950" y="9180"/>
                  <a:pt x="6885" y="9333"/>
                  <a:pt x="6755" y="9466"/>
                </a:cubicBezTo>
                <a:cubicBezTo>
                  <a:pt x="6623" y="9596"/>
                  <a:pt x="6467" y="9658"/>
                  <a:pt x="6289" y="9658"/>
                </a:cubicBezTo>
                <a:cubicBezTo>
                  <a:pt x="6080" y="9658"/>
                  <a:pt x="5914" y="9596"/>
                  <a:pt x="5786" y="9466"/>
                </a:cubicBezTo>
                <a:cubicBezTo>
                  <a:pt x="5659" y="9333"/>
                  <a:pt x="5600" y="9180"/>
                  <a:pt x="5600" y="8997"/>
                </a:cubicBezTo>
                <a:cubicBezTo>
                  <a:pt x="5600" y="8539"/>
                  <a:pt x="5685" y="8104"/>
                  <a:pt x="5863" y="7686"/>
                </a:cubicBezTo>
                <a:cubicBezTo>
                  <a:pt x="6038" y="7271"/>
                  <a:pt x="6281" y="6907"/>
                  <a:pt x="6597" y="6591"/>
                </a:cubicBezTo>
                <a:cubicBezTo>
                  <a:pt x="6905" y="6277"/>
                  <a:pt x="7264" y="6029"/>
                  <a:pt x="7677" y="5857"/>
                </a:cubicBezTo>
                <a:cubicBezTo>
                  <a:pt x="8086" y="5681"/>
                  <a:pt x="8530" y="5591"/>
                  <a:pt x="9007" y="559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9711" name="AutoShape 14"/>
          <p:cNvSpPr>
            <a:spLocks/>
          </p:cNvSpPr>
          <p:nvPr/>
        </p:nvSpPr>
        <p:spPr bwMode="auto">
          <a:xfrm>
            <a:off x="5202238" y="4794250"/>
            <a:ext cx="355600" cy="355600"/>
          </a:xfrm>
          <a:custGeom>
            <a:avLst/>
            <a:gdLst>
              <a:gd name="T0" fmla="*/ 5121908 w 21600"/>
              <a:gd name="T1" fmla="*/ 0 h 21600"/>
              <a:gd name="T2" fmla="*/ 5640935 w 21600"/>
              <a:gd name="T3" fmla="*/ 215747 h 21600"/>
              <a:gd name="T4" fmla="*/ 5854230 w 21600"/>
              <a:gd name="T5" fmla="*/ 734759 h 21600"/>
              <a:gd name="T6" fmla="*/ 5854230 w 21600"/>
              <a:gd name="T7" fmla="*/ 5117841 h 21600"/>
              <a:gd name="T8" fmla="*/ 5795424 w 21600"/>
              <a:gd name="T9" fmla="*/ 5407573 h 21600"/>
              <a:gd name="T10" fmla="*/ 5638483 w 21600"/>
              <a:gd name="T11" fmla="*/ 5638483 h 21600"/>
              <a:gd name="T12" fmla="*/ 5404313 w 21600"/>
              <a:gd name="T13" fmla="*/ 5793794 h 21600"/>
              <a:gd name="T14" fmla="*/ 5121908 w 21600"/>
              <a:gd name="T15" fmla="*/ 5852600 h 21600"/>
              <a:gd name="T16" fmla="*/ 3270236 w 21600"/>
              <a:gd name="T17" fmla="*/ 5852600 h 21600"/>
              <a:gd name="T18" fmla="*/ 3270236 w 21600"/>
              <a:gd name="T19" fmla="*/ 3401956 h 21600"/>
              <a:gd name="T20" fmla="*/ 3926120 w 21600"/>
              <a:gd name="T21" fmla="*/ 3401956 h 21600"/>
              <a:gd name="T22" fmla="*/ 4008254 w 21600"/>
              <a:gd name="T23" fmla="*/ 3371878 h 21600"/>
              <a:gd name="T24" fmla="*/ 4044028 w 21600"/>
              <a:gd name="T25" fmla="*/ 3291374 h 21600"/>
              <a:gd name="T26" fmla="*/ 4089285 w 21600"/>
              <a:gd name="T27" fmla="*/ 2650389 h 21600"/>
              <a:gd name="T28" fmla="*/ 4059207 w 21600"/>
              <a:gd name="T29" fmla="*/ 2559596 h 21600"/>
              <a:gd name="T30" fmla="*/ 3971657 w 21600"/>
              <a:gd name="T31" fmla="*/ 2521385 h 21600"/>
              <a:gd name="T32" fmla="*/ 3270236 w 21600"/>
              <a:gd name="T33" fmla="*/ 2521385 h 21600"/>
              <a:gd name="T34" fmla="*/ 3270236 w 21600"/>
              <a:gd name="T35" fmla="*/ 2239506 h 21600"/>
              <a:gd name="T36" fmla="*/ 3310899 w 21600"/>
              <a:gd name="T37" fmla="*/ 2031908 h 21600"/>
              <a:gd name="T38" fmla="*/ 3513888 w 21600"/>
              <a:gd name="T39" fmla="*/ 1980955 h 21600"/>
              <a:gd name="T40" fmla="*/ 3725569 w 21600"/>
              <a:gd name="T41" fmla="*/ 1996678 h 21600"/>
              <a:gd name="T42" fmla="*/ 3948345 w 21600"/>
              <a:gd name="T43" fmla="*/ 2038131 h 21600"/>
              <a:gd name="T44" fmla="*/ 4000121 w 21600"/>
              <a:gd name="T45" fmla="*/ 2032452 h 21600"/>
              <a:gd name="T46" fmla="*/ 4044028 w 21600"/>
              <a:gd name="T47" fmla="*/ 2011856 h 21600"/>
              <a:gd name="T48" fmla="*/ 4097417 w 21600"/>
              <a:gd name="T49" fmla="*/ 1928373 h 21600"/>
              <a:gd name="T50" fmla="*/ 4184144 w 21600"/>
              <a:gd name="T51" fmla="*/ 1311242 h 21600"/>
              <a:gd name="T52" fmla="*/ 4089285 w 21600"/>
              <a:gd name="T53" fmla="*/ 1178172 h 21600"/>
              <a:gd name="T54" fmla="*/ 3372965 w 21600"/>
              <a:gd name="T55" fmla="*/ 1086819 h 21600"/>
              <a:gd name="T56" fmla="*/ 2225694 w 21600"/>
              <a:gd name="T57" fmla="*/ 2202926 h 21600"/>
              <a:gd name="T58" fmla="*/ 2225694 w 21600"/>
              <a:gd name="T59" fmla="*/ 2523015 h 21600"/>
              <a:gd name="T60" fmla="*/ 1833233 w 21600"/>
              <a:gd name="T61" fmla="*/ 2523015 h 21600"/>
              <a:gd name="T62" fmla="*/ 1712362 w 21600"/>
              <a:gd name="T63" fmla="*/ 2644709 h 21600"/>
              <a:gd name="T64" fmla="*/ 1712362 w 21600"/>
              <a:gd name="T65" fmla="*/ 3284871 h 21600"/>
              <a:gd name="T66" fmla="*/ 1746506 w 21600"/>
              <a:gd name="T67" fmla="*/ 3367812 h 21600"/>
              <a:gd name="T68" fmla="*/ 1833233 w 21600"/>
              <a:gd name="T69" fmla="*/ 3403586 h 21600"/>
              <a:gd name="T70" fmla="*/ 2225694 w 21600"/>
              <a:gd name="T71" fmla="*/ 3403586 h 21600"/>
              <a:gd name="T72" fmla="*/ 2225694 w 21600"/>
              <a:gd name="T73" fmla="*/ 5854230 h 21600"/>
              <a:gd name="T74" fmla="*/ 727712 w 21600"/>
              <a:gd name="T75" fmla="*/ 5854230 h 21600"/>
              <a:gd name="T76" fmla="*/ 446657 w 21600"/>
              <a:gd name="T77" fmla="*/ 5795424 h 21600"/>
              <a:gd name="T78" fmla="*/ 215747 w 21600"/>
              <a:gd name="T79" fmla="*/ 5640112 h 21600"/>
              <a:gd name="T80" fmla="*/ 59629 w 21600"/>
              <a:gd name="T81" fmla="*/ 5409203 h 21600"/>
              <a:gd name="T82" fmla="*/ 0 w 21600"/>
              <a:gd name="T83" fmla="*/ 5119471 h 21600"/>
              <a:gd name="T84" fmla="*/ 0 w 21600"/>
              <a:gd name="T85" fmla="*/ 736388 h 21600"/>
              <a:gd name="T86" fmla="*/ 59629 w 21600"/>
              <a:gd name="T87" fmla="*/ 450443 h 21600"/>
              <a:gd name="T88" fmla="*/ 215747 w 21600"/>
              <a:gd name="T89" fmla="*/ 217361 h 21600"/>
              <a:gd name="T90" fmla="*/ 446657 w 21600"/>
              <a:gd name="T91" fmla="*/ 60436 h 21600"/>
              <a:gd name="T92" fmla="*/ 727712 w 21600"/>
              <a:gd name="T93" fmla="*/ 1630 h 21600"/>
              <a:gd name="T94" fmla="*/ 5121908 w 21600"/>
              <a:gd name="T95" fmla="*/ 1630 h 21600"/>
              <a:gd name="T96" fmla="*/ 5121908 w 21600"/>
              <a:gd name="T97" fmla="*/ 0 h 21600"/>
              <a:gd name="T98" fmla="*/ 5121908 w 21600"/>
              <a:gd name="T99" fmla="*/ 0 h 2160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0" h="21600">
                <a:moveTo>
                  <a:pt x="18898" y="0"/>
                </a:moveTo>
                <a:cubicBezTo>
                  <a:pt x="19650" y="0"/>
                  <a:pt x="20287" y="264"/>
                  <a:pt x="20813" y="796"/>
                </a:cubicBezTo>
                <a:cubicBezTo>
                  <a:pt x="21336" y="1322"/>
                  <a:pt x="21600" y="1962"/>
                  <a:pt x="21600" y="2711"/>
                </a:cubicBezTo>
                <a:lnTo>
                  <a:pt x="21600" y="18883"/>
                </a:lnTo>
                <a:cubicBezTo>
                  <a:pt x="21600" y="19268"/>
                  <a:pt x="21527" y="19623"/>
                  <a:pt x="21383" y="19952"/>
                </a:cubicBezTo>
                <a:cubicBezTo>
                  <a:pt x="21236" y="20281"/>
                  <a:pt x="21042" y="20563"/>
                  <a:pt x="20804" y="20804"/>
                </a:cubicBezTo>
                <a:cubicBezTo>
                  <a:pt x="20566" y="21042"/>
                  <a:pt x="20278" y="21233"/>
                  <a:pt x="19940" y="21377"/>
                </a:cubicBezTo>
                <a:cubicBezTo>
                  <a:pt x="19603" y="21524"/>
                  <a:pt x="19256" y="21594"/>
                  <a:pt x="18898" y="21594"/>
                </a:cubicBezTo>
                <a:lnTo>
                  <a:pt x="12066" y="21594"/>
                </a:lnTo>
                <a:lnTo>
                  <a:pt x="12066" y="12552"/>
                </a:lnTo>
                <a:lnTo>
                  <a:pt x="14486" y="12552"/>
                </a:lnTo>
                <a:cubicBezTo>
                  <a:pt x="14595" y="12552"/>
                  <a:pt x="14698" y="12517"/>
                  <a:pt x="14789" y="12441"/>
                </a:cubicBezTo>
                <a:cubicBezTo>
                  <a:pt x="14877" y="12367"/>
                  <a:pt x="14921" y="12267"/>
                  <a:pt x="14921" y="12144"/>
                </a:cubicBezTo>
                <a:lnTo>
                  <a:pt x="15088" y="9779"/>
                </a:lnTo>
                <a:cubicBezTo>
                  <a:pt x="15088" y="9650"/>
                  <a:pt x="15050" y="9538"/>
                  <a:pt x="14977" y="9444"/>
                </a:cubicBezTo>
                <a:cubicBezTo>
                  <a:pt x="14883" y="9350"/>
                  <a:pt x="14774" y="9303"/>
                  <a:pt x="14654" y="9303"/>
                </a:cubicBezTo>
                <a:lnTo>
                  <a:pt x="12066" y="9303"/>
                </a:lnTo>
                <a:lnTo>
                  <a:pt x="12066" y="8263"/>
                </a:lnTo>
                <a:cubicBezTo>
                  <a:pt x="12066" y="7879"/>
                  <a:pt x="12116" y="7623"/>
                  <a:pt x="12216" y="7497"/>
                </a:cubicBezTo>
                <a:cubicBezTo>
                  <a:pt x="12313" y="7370"/>
                  <a:pt x="12565" y="7309"/>
                  <a:pt x="12965" y="7309"/>
                </a:cubicBezTo>
                <a:cubicBezTo>
                  <a:pt x="13203" y="7309"/>
                  <a:pt x="13458" y="7326"/>
                  <a:pt x="13746" y="7367"/>
                </a:cubicBezTo>
                <a:cubicBezTo>
                  <a:pt x="14034" y="7406"/>
                  <a:pt x="14307" y="7456"/>
                  <a:pt x="14568" y="7520"/>
                </a:cubicBezTo>
                <a:cubicBezTo>
                  <a:pt x="14624" y="7520"/>
                  <a:pt x="14686" y="7514"/>
                  <a:pt x="14759" y="7499"/>
                </a:cubicBezTo>
                <a:cubicBezTo>
                  <a:pt x="14830" y="7485"/>
                  <a:pt x="14883" y="7458"/>
                  <a:pt x="14921" y="7423"/>
                </a:cubicBezTo>
                <a:cubicBezTo>
                  <a:pt x="15015" y="7367"/>
                  <a:pt x="15079" y="7264"/>
                  <a:pt x="15118" y="7115"/>
                </a:cubicBezTo>
                <a:lnTo>
                  <a:pt x="15438" y="4838"/>
                </a:lnTo>
                <a:cubicBezTo>
                  <a:pt x="15479" y="4565"/>
                  <a:pt x="15361" y="4403"/>
                  <a:pt x="15088" y="4347"/>
                </a:cubicBezTo>
                <a:cubicBezTo>
                  <a:pt x="14245" y="4112"/>
                  <a:pt x="13364" y="4001"/>
                  <a:pt x="12445" y="4010"/>
                </a:cubicBezTo>
                <a:cubicBezTo>
                  <a:pt x="9625" y="4010"/>
                  <a:pt x="8212" y="5384"/>
                  <a:pt x="8212" y="8128"/>
                </a:cubicBezTo>
                <a:lnTo>
                  <a:pt x="8212" y="9309"/>
                </a:lnTo>
                <a:lnTo>
                  <a:pt x="6764" y="9309"/>
                </a:lnTo>
                <a:cubicBezTo>
                  <a:pt x="6456" y="9309"/>
                  <a:pt x="6306" y="9459"/>
                  <a:pt x="6318" y="9758"/>
                </a:cubicBezTo>
                <a:lnTo>
                  <a:pt x="6318" y="12120"/>
                </a:lnTo>
                <a:cubicBezTo>
                  <a:pt x="6318" y="12235"/>
                  <a:pt x="6356" y="12335"/>
                  <a:pt x="6444" y="12426"/>
                </a:cubicBezTo>
                <a:cubicBezTo>
                  <a:pt x="6526" y="12514"/>
                  <a:pt x="6632" y="12558"/>
                  <a:pt x="6764" y="12558"/>
                </a:cubicBezTo>
                <a:lnTo>
                  <a:pt x="8212" y="12558"/>
                </a:lnTo>
                <a:lnTo>
                  <a:pt x="8212" y="21600"/>
                </a:lnTo>
                <a:lnTo>
                  <a:pt x="2685" y="21600"/>
                </a:lnTo>
                <a:cubicBezTo>
                  <a:pt x="2320" y="21600"/>
                  <a:pt x="1974" y="21530"/>
                  <a:pt x="1648" y="21383"/>
                </a:cubicBezTo>
                <a:cubicBezTo>
                  <a:pt x="1322" y="21239"/>
                  <a:pt x="1034" y="21048"/>
                  <a:pt x="796" y="20810"/>
                </a:cubicBezTo>
                <a:cubicBezTo>
                  <a:pt x="558" y="20569"/>
                  <a:pt x="364" y="20287"/>
                  <a:pt x="220" y="19958"/>
                </a:cubicBezTo>
                <a:cubicBezTo>
                  <a:pt x="76" y="19629"/>
                  <a:pt x="0" y="19274"/>
                  <a:pt x="0" y="18889"/>
                </a:cubicBezTo>
                <a:lnTo>
                  <a:pt x="0" y="2717"/>
                </a:lnTo>
                <a:cubicBezTo>
                  <a:pt x="0" y="2353"/>
                  <a:pt x="76" y="2000"/>
                  <a:pt x="220" y="1662"/>
                </a:cubicBezTo>
                <a:cubicBezTo>
                  <a:pt x="364" y="1328"/>
                  <a:pt x="558" y="1037"/>
                  <a:pt x="796" y="802"/>
                </a:cubicBezTo>
                <a:cubicBezTo>
                  <a:pt x="1034" y="558"/>
                  <a:pt x="1322" y="370"/>
                  <a:pt x="1648" y="223"/>
                </a:cubicBezTo>
                <a:cubicBezTo>
                  <a:pt x="1974" y="76"/>
                  <a:pt x="2320" y="6"/>
                  <a:pt x="2685" y="6"/>
                </a:cubicBezTo>
                <a:lnTo>
                  <a:pt x="18898" y="6"/>
                </a:lnTo>
                <a:lnTo>
                  <a:pt x="18898" y="0"/>
                </a:lnTo>
                <a:close/>
                <a:moveTo>
                  <a:pt x="18898" y="0"/>
                </a:move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9712" name="AutoShape 25"/>
          <p:cNvSpPr>
            <a:spLocks/>
          </p:cNvSpPr>
          <p:nvPr/>
        </p:nvSpPr>
        <p:spPr bwMode="auto">
          <a:xfrm>
            <a:off x="5715000" y="3314700"/>
            <a:ext cx="762000" cy="635000"/>
          </a:xfrm>
          <a:custGeom>
            <a:avLst/>
            <a:gdLst>
              <a:gd name="T0" fmla="*/ 26881667 w 21600"/>
              <a:gd name="T1" fmla="*/ 1398352 h 21600"/>
              <a:gd name="T2" fmla="*/ 25217755 w 21600"/>
              <a:gd name="T3" fmla="*/ 18667824 h 21600"/>
              <a:gd name="T4" fmla="*/ 0 w 21600"/>
              <a:gd name="T5" fmla="*/ 17269472 h 21600"/>
              <a:gd name="T6" fmla="*/ 1675130 w 21600"/>
              <a:gd name="T7" fmla="*/ 0 h 21600"/>
              <a:gd name="T8" fmla="*/ 4883503 w 21600"/>
              <a:gd name="T9" fmla="*/ 1540963 h 21600"/>
              <a:gd name="T10" fmla="*/ 1843123 w 21600"/>
              <a:gd name="T11" fmla="*/ 1535789 h 21600"/>
              <a:gd name="T12" fmla="*/ 1834409 w 21600"/>
              <a:gd name="T13" fmla="*/ 4068880 h 21600"/>
              <a:gd name="T14" fmla="*/ 4874789 w 21600"/>
              <a:gd name="T15" fmla="*/ 4076671 h 21600"/>
              <a:gd name="T16" fmla="*/ 5042817 w 21600"/>
              <a:gd name="T17" fmla="*/ 6224323 h 21600"/>
              <a:gd name="T18" fmla="*/ 2242644 w 21600"/>
              <a:gd name="T19" fmla="*/ 5752453 h 21600"/>
              <a:gd name="T20" fmla="*/ 1672625 w 21600"/>
              <a:gd name="T21" fmla="*/ 8098043 h 21600"/>
              <a:gd name="T22" fmla="*/ 4472799 w 21600"/>
              <a:gd name="T23" fmla="*/ 8569913 h 21600"/>
              <a:gd name="T24" fmla="*/ 5042817 w 21600"/>
              <a:gd name="T25" fmla="*/ 6224323 h 21600"/>
              <a:gd name="T26" fmla="*/ 4472799 w 21600"/>
              <a:gd name="T27" fmla="*/ 10100498 h 21600"/>
              <a:gd name="T28" fmla="*/ 1672625 w 21600"/>
              <a:gd name="T29" fmla="*/ 10572397 h 21600"/>
              <a:gd name="T30" fmla="*/ 2242644 w 21600"/>
              <a:gd name="T31" fmla="*/ 12917958 h 21600"/>
              <a:gd name="T32" fmla="*/ 5042817 w 21600"/>
              <a:gd name="T33" fmla="*/ 12446088 h 21600"/>
              <a:gd name="T34" fmla="*/ 4883503 w 21600"/>
              <a:gd name="T35" fmla="*/ 14604118 h 21600"/>
              <a:gd name="T36" fmla="*/ 1843123 w 21600"/>
              <a:gd name="T37" fmla="*/ 14598944 h 21600"/>
              <a:gd name="T38" fmla="*/ 1834409 w 21600"/>
              <a:gd name="T39" fmla="*/ 17132035 h 21600"/>
              <a:gd name="T40" fmla="*/ 4874789 w 21600"/>
              <a:gd name="T41" fmla="*/ 17137239 h 21600"/>
              <a:gd name="T42" fmla="*/ 20153771 w 21600"/>
              <a:gd name="T43" fmla="*/ 1876278 h 21600"/>
              <a:gd name="T44" fmla="*/ 7290400 w 21600"/>
              <a:gd name="T45" fmla="*/ 1400939 h 21600"/>
              <a:gd name="T46" fmla="*/ 6721651 w 21600"/>
              <a:gd name="T47" fmla="*/ 8098043 h 21600"/>
              <a:gd name="T48" fmla="*/ 19585023 w 21600"/>
              <a:gd name="T49" fmla="*/ 8569913 h 21600"/>
              <a:gd name="T50" fmla="*/ 20153771 w 21600"/>
              <a:gd name="T51" fmla="*/ 1876278 h 21600"/>
              <a:gd name="T52" fmla="*/ 19585023 w 21600"/>
              <a:gd name="T53" fmla="*/ 10100498 h 21600"/>
              <a:gd name="T54" fmla="*/ 6721651 w 21600"/>
              <a:gd name="T55" fmla="*/ 10572397 h 21600"/>
              <a:gd name="T56" fmla="*/ 7290400 w 21600"/>
              <a:gd name="T57" fmla="*/ 17269472 h 21600"/>
              <a:gd name="T58" fmla="*/ 20153771 w 21600"/>
              <a:gd name="T59" fmla="*/ 16794133 h 21600"/>
              <a:gd name="T60" fmla="*/ 25050962 w 21600"/>
              <a:gd name="T61" fmla="*/ 1540963 h 21600"/>
              <a:gd name="T62" fmla="*/ 22000669 w 21600"/>
              <a:gd name="T63" fmla="*/ 1535789 h 21600"/>
              <a:gd name="T64" fmla="*/ 22000669 w 21600"/>
              <a:gd name="T65" fmla="*/ 4068880 h 21600"/>
              <a:gd name="T66" fmla="*/ 25050962 w 21600"/>
              <a:gd name="T67" fmla="*/ 4076671 h 21600"/>
              <a:gd name="T68" fmla="*/ 25217755 w 21600"/>
              <a:gd name="T69" fmla="*/ 6224323 h 21600"/>
              <a:gd name="T70" fmla="*/ 22402624 w 21600"/>
              <a:gd name="T71" fmla="*/ 5752453 h 21600"/>
              <a:gd name="T72" fmla="*/ 21836380 w 21600"/>
              <a:gd name="T73" fmla="*/ 8098043 h 21600"/>
              <a:gd name="T74" fmla="*/ 24649007 w 21600"/>
              <a:gd name="T75" fmla="*/ 8569913 h 21600"/>
              <a:gd name="T76" fmla="*/ 25217755 w 21600"/>
              <a:gd name="T77" fmla="*/ 6224323 h 21600"/>
              <a:gd name="T78" fmla="*/ 24649007 w 21600"/>
              <a:gd name="T79" fmla="*/ 10100498 h 21600"/>
              <a:gd name="T80" fmla="*/ 21836380 w 21600"/>
              <a:gd name="T81" fmla="*/ 10572397 h 21600"/>
              <a:gd name="T82" fmla="*/ 22402624 w 21600"/>
              <a:gd name="T83" fmla="*/ 12917958 h 21600"/>
              <a:gd name="T84" fmla="*/ 25217755 w 21600"/>
              <a:gd name="T85" fmla="*/ 12446088 h 21600"/>
              <a:gd name="T86" fmla="*/ 25050962 w 21600"/>
              <a:gd name="T87" fmla="*/ 14604118 h 21600"/>
              <a:gd name="T88" fmla="*/ 22000669 w 21600"/>
              <a:gd name="T89" fmla="*/ 14598944 h 21600"/>
              <a:gd name="T90" fmla="*/ 22000669 w 21600"/>
              <a:gd name="T91" fmla="*/ 17132035 h 21600"/>
              <a:gd name="T92" fmla="*/ 25050962 w 21600"/>
              <a:gd name="T93" fmla="*/ 17137239 h 21600"/>
              <a:gd name="T94" fmla="*/ 25217755 w 21600"/>
              <a:gd name="T95" fmla="*/ 14938581 h 216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1600" h="21600">
                <a:moveTo>
                  <a:pt x="20263" y="0"/>
                </a:moveTo>
                <a:cubicBezTo>
                  <a:pt x="20631" y="0"/>
                  <a:pt x="20944" y="162"/>
                  <a:pt x="21206" y="479"/>
                </a:cubicBezTo>
                <a:cubicBezTo>
                  <a:pt x="21468" y="799"/>
                  <a:pt x="21600" y="1178"/>
                  <a:pt x="21600" y="1618"/>
                </a:cubicBezTo>
                <a:lnTo>
                  <a:pt x="21600" y="19982"/>
                </a:lnTo>
                <a:cubicBezTo>
                  <a:pt x="21600" y="20422"/>
                  <a:pt x="21468" y="20801"/>
                  <a:pt x="21206" y="21121"/>
                </a:cubicBezTo>
                <a:cubicBezTo>
                  <a:pt x="20944" y="21438"/>
                  <a:pt x="20631" y="21600"/>
                  <a:pt x="20263" y="21600"/>
                </a:cubicBezTo>
                <a:lnTo>
                  <a:pt x="1346" y="21600"/>
                </a:lnTo>
                <a:cubicBezTo>
                  <a:pt x="982" y="21600"/>
                  <a:pt x="663" y="21438"/>
                  <a:pt x="399" y="21121"/>
                </a:cubicBezTo>
                <a:cubicBezTo>
                  <a:pt x="132" y="20801"/>
                  <a:pt x="0" y="20422"/>
                  <a:pt x="0" y="19982"/>
                </a:cubicBezTo>
                <a:lnTo>
                  <a:pt x="0" y="1618"/>
                </a:lnTo>
                <a:cubicBezTo>
                  <a:pt x="0" y="1178"/>
                  <a:pt x="132" y="799"/>
                  <a:pt x="399" y="479"/>
                </a:cubicBezTo>
                <a:cubicBezTo>
                  <a:pt x="663" y="162"/>
                  <a:pt x="982" y="0"/>
                  <a:pt x="1346" y="0"/>
                </a:cubicBezTo>
                <a:lnTo>
                  <a:pt x="20263" y="0"/>
                </a:lnTo>
                <a:close/>
                <a:moveTo>
                  <a:pt x="4052" y="2171"/>
                </a:moveTo>
                <a:cubicBezTo>
                  <a:pt x="4052" y="2021"/>
                  <a:pt x="4010" y="1892"/>
                  <a:pt x="3924" y="1783"/>
                </a:cubicBezTo>
                <a:cubicBezTo>
                  <a:pt x="3839" y="1677"/>
                  <a:pt x="3729" y="1621"/>
                  <a:pt x="3594" y="1621"/>
                </a:cubicBezTo>
                <a:lnTo>
                  <a:pt x="1802" y="1621"/>
                </a:lnTo>
                <a:cubicBezTo>
                  <a:pt x="1677" y="1621"/>
                  <a:pt x="1569" y="1674"/>
                  <a:pt x="1481" y="1777"/>
                </a:cubicBezTo>
                <a:cubicBezTo>
                  <a:pt x="1391" y="1880"/>
                  <a:pt x="1344" y="2012"/>
                  <a:pt x="1344" y="2171"/>
                </a:cubicBezTo>
                <a:lnTo>
                  <a:pt x="1344" y="4321"/>
                </a:lnTo>
                <a:cubicBezTo>
                  <a:pt x="1344" y="4470"/>
                  <a:pt x="1388" y="4603"/>
                  <a:pt x="1474" y="4708"/>
                </a:cubicBezTo>
                <a:cubicBezTo>
                  <a:pt x="1559" y="4817"/>
                  <a:pt x="1670" y="4867"/>
                  <a:pt x="1802" y="4867"/>
                </a:cubicBezTo>
                <a:lnTo>
                  <a:pt x="3594" y="4867"/>
                </a:lnTo>
                <a:cubicBezTo>
                  <a:pt x="3721" y="4867"/>
                  <a:pt x="3829" y="4820"/>
                  <a:pt x="3917" y="4717"/>
                </a:cubicBezTo>
                <a:cubicBezTo>
                  <a:pt x="4008" y="4614"/>
                  <a:pt x="4052" y="4482"/>
                  <a:pt x="4052" y="4321"/>
                </a:cubicBezTo>
                <a:lnTo>
                  <a:pt x="4052" y="2171"/>
                </a:lnTo>
                <a:close/>
                <a:moveTo>
                  <a:pt x="4052" y="7202"/>
                </a:moveTo>
                <a:cubicBezTo>
                  <a:pt x="4052" y="7055"/>
                  <a:pt x="4010" y="6926"/>
                  <a:pt x="3924" y="6817"/>
                </a:cubicBezTo>
                <a:cubicBezTo>
                  <a:pt x="3839" y="6709"/>
                  <a:pt x="3729" y="6656"/>
                  <a:pt x="3594" y="6656"/>
                </a:cubicBezTo>
                <a:lnTo>
                  <a:pt x="1802" y="6656"/>
                </a:lnTo>
                <a:cubicBezTo>
                  <a:pt x="1677" y="6656"/>
                  <a:pt x="1569" y="6709"/>
                  <a:pt x="1481" y="6817"/>
                </a:cubicBezTo>
                <a:cubicBezTo>
                  <a:pt x="1391" y="6926"/>
                  <a:pt x="1344" y="7055"/>
                  <a:pt x="1344" y="7202"/>
                </a:cubicBezTo>
                <a:lnTo>
                  <a:pt x="1344" y="9370"/>
                </a:lnTo>
                <a:cubicBezTo>
                  <a:pt x="1344" y="9516"/>
                  <a:pt x="1388" y="9646"/>
                  <a:pt x="1474" y="9757"/>
                </a:cubicBezTo>
                <a:cubicBezTo>
                  <a:pt x="1559" y="9863"/>
                  <a:pt x="1670" y="9916"/>
                  <a:pt x="1802" y="9916"/>
                </a:cubicBezTo>
                <a:lnTo>
                  <a:pt x="3594" y="9916"/>
                </a:lnTo>
                <a:cubicBezTo>
                  <a:pt x="3721" y="9916"/>
                  <a:pt x="3829" y="9863"/>
                  <a:pt x="3917" y="9757"/>
                </a:cubicBezTo>
                <a:cubicBezTo>
                  <a:pt x="4008" y="9646"/>
                  <a:pt x="4052" y="9516"/>
                  <a:pt x="4052" y="9370"/>
                </a:cubicBezTo>
                <a:lnTo>
                  <a:pt x="4052" y="7202"/>
                </a:lnTo>
                <a:close/>
                <a:moveTo>
                  <a:pt x="4052" y="12233"/>
                </a:moveTo>
                <a:cubicBezTo>
                  <a:pt x="4052" y="12084"/>
                  <a:pt x="4010" y="11957"/>
                  <a:pt x="3924" y="11846"/>
                </a:cubicBezTo>
                <a:cubicBezTo>
                  <a:pt x="3839" y="11740"/>
                  <a:pt x="3729" y="11687"/>
                  <a:pt x="3594" y="11687"/>
                </a:cubicBezTo>
                <a:lnTo>
                  <a:pt x="1802" y="11687"/>
                </a:lnTo>
                <a:cubicBezTo>
                  <a:pt x="1677" y="11687"/>
                  <a:pt x="1569" y="11740"/>
                  <a:pt x="1481" y="11846"/>
                </a:cubicBezTo>
                <a:cubicBezTo>
                  <a:pt x="1391" y="11957"/>
                  <a:pt x="1344" y="12084"/>
                  <a:pt x="1344" y="12233"/>
                </a:cubicBezTo>
                <a:lnTo>
                  <a:pt x="1344" y="14401"/>
                </a:lnTo>
                <a:cubicBezTo>
                  <a:pt x="1344" y="14548"/>
                  <a:pt x="1388" y="14677"/>
                  <a:pt x="1474" y="14786"/>
                </a:cubicBezTo>
                <a:cubicBezTo>
                  <a:pt x="1559" y="14894"/>
                  <a:pt x="1670" y="14947"/>
                  <a:pt x="1802" y="14947"/>
                </a:cubicBezTo>
                <a:lnTo>
                  <a:pt x="3594" y="14947"/>
                </a:lnTo>
                <a:cubicBezTo>
                  <a:pt x="3721" y="14947"/>
                  <a:pt x="3829" y="14894"/>
                  <a:pt x="3917" y="14786"/>
                </a:cubicBezTo>
                <a:cubicBezTo>
                  <a:pt x="4008" y="14677"/>
                  <a:pt x="4052" y="14548"/>
                  <a:pt x="4052" y="14401"/>
                </a:cubicBezTo>
                <a:lnTo>
                  <a:pt x="4052" y="12233"/>
                </a:lnTo>
                <a:close/>
                <a:moveTo>
                  <a:pt x="4052" y="17285"/>
                </a:moveTo>
                <a:cubicBezTo>
                  <a:pt x="4052" y="17136"/>
                  <a:pt x="4010" y="17006"/>
                  <a:pt x="3924" y="16898"/>
                </a:cubicBezTo>
                <a:cubicBezTo>
                  <a:pt x="3839" y="16792"/>
                  <a:pt x="3729" y="16736"/>
                  <a:pt x="3594" y="16736"/>
                </a:cubicBezTo>
                <a:lnTo>
                  <a:pt x="1802" y="16736"/>
                </a:lnTo>
                <a:cubicBezTo>
                  <a:pt x="1677" y="16736"/>
                  <a:pt x="1569" y="16789"/>
                  <a:pt x="1481" y="16892"/>
                </a:cubicBezTo>
                <a:cubicBezTo>
                  <a:pt x="1391" y="16995"/>
                  <a:pt x="1344" y="17124"/>
                  <a:pt x="1344" y="17285"/>
                </a:cubicBezTo>
                <a:lnTo>
                  <a:pt x="1344" y="19435"/>
                </a:lnTo>
                <a:cubicBezTo>
                  <a:pt x="1344" y="19585"/>
                  <a:pt x="1388" y="19714"/>
                  <a:pt x="1474" y="19823"/>
                </a:cubicBezTo>
                <a:cubicBezTo>
                  <a:pt x="1559" y="19929"/>
                  <a:pt x="1670" y="19985"/>
                  <a:pt x="1802" y="19985"/>
                </a:cubicBezTo>
                <a:lnTo>
                  <a:pt x="3594" y="19985"/>
                </a:lnTo>
                <a:cubicBezTo>
                  <a:pt x="3721" y="19985"/>
                  <a:pt x="3829" y="19932"/>
                  <a:pt x="3917" y="19829"/>
                </a:cubicBezTo>
                <a:cubicBezTo>
                  <a:pt x="4008" y="19726"/>
                  <a:pt x="4052" y="19597"/>
                  <a:pt x="4052" y="19435"/>
                </a:cubicBezTo>
                <a:lnTo>
                  <a:pt x="4052" y="17285"/>
                </a:lnTo>
                <a:close/>
                <a:moveTo>
                  <a:pt x="16194" y="2171"/>
                </a:moveTo>
                <a:cubicBezTo>
                  <a:pt x="16194" y="2021"/>
                  <a:pt x="16150" y="1892"/>
                  <a:pt x="16065" y="1783"/>
                </a:cubicBezTo>
                <a:cubicBezTo>
                  <a:pt x="15979" y="1677"/>
                  <a:pt x="15871" y="1621"/>
                  <a:pt x="15737" y="1621"/>
                </a:cubicBezTo>
                <a:lnTo>
                  <a:pt x="5858" y="1621"/>
                </a:lnTo>
                <a:cubicBezTo>
                  <a:pt x="5731" y="1621"/>
                  <a:pt x="5623" y="1674"/>
                  <a:pt x="5535" y="1777"/>
                </a:cubicBezTo>
                <a:cubicBezTo>
                  <a:pt x="5445" y="1880"/>
                  <a:pt x="5401" y="2012"/>
                  <a:pt x="5401" y="2171"/>
                </a:cubicBezTo>
                <a:lnTo>
                  <a:pt x="5401" y="9370"/>
                </a:lnTo>
                <a:cubicBezTo>
                  <a:pt x="5401" y="9516"/>
                  <a:pt x="5442" y="9646"/>
                  <a:pt x="5528" y="9757"/>
                </a:cubicBezTo>
                <a:cubicBezTo>
                  <a:pt x="5616" y="9863"/>
                  <a:pt x="5724" y="9916"/>
                  <a:pt x="5858" y="9916"/>
                </a:cubicBezTo>
                <a:lnTo>
                  <a:pt x="15737" y="9916"/>
                </a:lnTo>
                <a:cubicBezTo>
                  <a:pt x="15862" y="9916"/>
                  <a:pt x="15969" y="9863"/>
                  <a:pt x="16060" y="9757"/>
                </a:cubicBezTo>
                <a:cubicBezTo>
                  <a:pt x="16148" y="9646"/>
                  <a:pt x="16194" y="9516"/>
                  <a:pt x="16194" y="9370"/>
                </a:cubicBezTo>
                <a:lnTo>
                  <a:pt x="16194" y="2171"/>
                </a:lnTo>
                <a:close/>
                <a:moveTo>
                  <a:pt x="16194" y="12233"/>
                </a:moveTo>
                <a:cubicBezTo>
                  <a:pt x="16194" y="12084"/>
                  <a:pt x="16150" y="11957"/>
                  <a:pt x="16065" y="11846"/>
                </a:cubicBezTo>
                <a:cubicBezTo>
                  <a:pt x="15979" y="11740"/>
                  <a:pt x="15871" y="11687"/>
                  <a:pt x="15737" y="11687"/>
                </a:cubicBezTo>
                <a:lnTo>
                  <a:pt x="5858" y="11687"/>
                </a:lnTo>
                <a:cubicBezTo>
                  <a:pt x="5731" y="11687"/>
                  <a:pt x="5623" y="11740"/>
                  <a:pt x="5535" y="11846"/>
                </a:cubicBezTo>
                <a:cubicBezTo>
                  <a:pt x="5445" y="11957"/>
                  <a:pt x="5401" y="12084"/>
                  <a:pt x="5401" y="12233"/>
                </a:cubicBezTo>
                <a:lnTo>
                  <a:pt x="5401" y="19432"/>
                </a:lnTo>
                <a:cubicBezTo>
                  <a:pt x="5401" y="19582"/>
                  <a:pt x="5442" y="19711"/>
                  <a:pt x="5528" y="19820"/>
                </a:cubicBezTo>
                <a:cubicBezTo>
                  <a:pt x="5616" y="19926"/>
                  <a:pt x="5724" y="19982"/>
                  <a:pt x="5858" y="19982"/>
                </a:cubicBezTo>
                <a:lnTo>
                  <a:pt x="15737" y="19982"/>
                </a:lnTo>
                <a:cubicBezTo>
                  <a:pt x="15862" y="19982"/>
                  <a:pt x="15969" y="19929"/>
                  <a:pt x="16060" y="19826"/>
                </a:cubicBezTo>
                <a:cubicBezTo>
                  <a:pt x="16148" y="19723"/>
                  <a:pt x="16194" y="19594"/>
                  <a:pt x="16194" y="19432"/>
                </a:cubicBezTo>
                <a:lnTo>
                  <a:pt x="16194" y="12233"/>
                </a:lnTo>
                <a:close/>
                <a:moveTo>
                  <a:pt x="20263" y="2171"/>
                </a:moveTo>
                <a:cubicBezTo>
                  <a:pt x="20263" y="2021"/>
                  <a:pt x="20217" y="1892"/>
                  <a:pt x="20129" y="1783"/>
                </a:cubicBezTo>
                <a:cubicBezTo>
                  <a:pt x="20038" y="1677"/>
                  <a:pt x="19930" y="1621"/>
                  <a:pt x="19806" y="1621"/>
                </a:cubicBezTo>
                <a:lnTo>
                  <a:pt x="18001" y="1621"/>
                </a:lnTo>
                <a:cubicBezTo>
                  <a:pt x="17876" y="1621"/>
                  <a:pt x="17769" y="1674"/>
                  <a:pt x="17678" y="1777"/>
                </a:cubicBezTo>
                <a:cubicBezTo>
                  <a:pt x="17590" y="1880"/>
                  <a:pt x="17546" y="2012"/>
                  <a:pt x="17546" y="2171"/>
                </a:cubicBezTo>
                <a:lnTo>
                  <a:pt x="17546" y="4321"/>
                </a:lnTo>
                <a:cubicBezTo>
                  <a:pt x="17546" y="4470"/>
                  <a:pt x="17590" y="4603"/>
                  <a:pt x="17678" y="4708"/>
                </a:cubicBezTo>
                <a:cubicBezTo>
                  <a:pt x="17769" y="4817"/>
                  <a:pt x="17876" y="4867"/>
                  <a:pt x="18001" y="4867"/>
                </a:cubicBezTo>
                <a:lnTo>
                  <a:pt x="19806" y="4867"/>
                </a:lnTo>
                <a:cubicBezTo>
                  <a:pt x="19930" y="4867"/>
                  <a:pt x="20038" y="4820"/>
                  <a:pt x="20129" y="4717"/>
                </a:cubicBezTo>
                <a:cubicBezTo>
                  <a:pt x="20217" y="4614"/>
                  <a:pt x="20263" y="4482"/>
                  <a:pt x="20263" y="4321"/>
                </a:cubicBezTo>
                <a:lnTo>
                  <a:pt x="20263" y="2171"/>
                </a:lnTo>
                <a:close/>
                <a:moveTo>
                  <a:pt x="20263" y="7202"/>
                </a:moveTo>
                <a:cubicBezTo>
                  <a:pt x="20263" y="7055"/>
                  <a:pt x="20217" y="6926"/>
                  <a:pt x="20129" y="6817"/>
                </a:cubicBezTo>
                <a:cubicBezTo>
                  <a:pt x="20038" y="6709"/>
                  <a:pt x="19930" y="6656"/>
                  <a:pt x="19806" y="6656"/>
                </a:cubicBezTo>
                <a:lnTo>
                  <a:pt x="18001" y="6656"/>
                </a:lnTo>
                <a:cubicBezTo>
                  <a:pt x="17876" y="6656"/>
                  <a:pt x="17769" y="6709"/>
                  <a:pt x="17678" y="6817"/>
                </a:cubicBezTo>
                <a:cubicBezTo>
                  <a:pt x="17590" y="6926"/>
                  <a:pt x="17546" y="7055"/>
                  <a:pt x="17546" y="7202"/>
                </a:cubicBezTo>
                <a:lnTo>
                  <a:pt x="17546" y="9370"/>
                </a:lnTo>
                <a:cubicBezTo>
                  <a:pt x="17546" y="9516"/>
                  <a:pt x="17590" y="9646"/>
                  <a:pt x="17678" y="9757"/>
                </a:cubicBezTo>
                <a:cubicBezTo>
                  <a:pt x="17769" y="9863"/>
                  <a:pt x="17876" y="9916"/>
                  <a:pt x="18001" y="9916"/>
                </a:cubicBezTo>
                <a:lnTo>
                  <a:pt x="19806" y="9916"/>
                </a:lnTo>
                <a:cubicBezTo>
                  <a:pt x="19930" y="9916"/>
                  <a:pt x="20038" y="9863"/>
                  <a:pt x="20129" y="9757"/>
                </a:cubicBezTo>
                <a:cubicBezTo>
                  <a:pt x="20217" y="9646"/>
                  <a:pt x="20263" y="9516"/>
                  <a:pt x="20263" y="9370"/>
                </a:cubicBezTo>
                <a:lnTo>
                  <a:pt x="20263" y="7202"/>
                </a:lnTo>
                <a:close/>
                <a:moveTo>
                  <a:pt x="20263" y="12233"/>
                </a:moveTo>
                <a:cubicBezTo>
                  <a:pt x="20263" y="12084"/>
                  <a:pt x="20217" y="11957"/>
                  <a:pt x="20129" y="11846"/>
                </a:cubicBezTo>
                <a:cubicBezTo>
                  <a:pt x="20038" y="11740"/>
                  <a:pt x="19930" y="11687"/>
                  <a:pt x="19806" y="11687"/>
                </a:cubicBezTo>
                <a:lnTo>
                  <a:pt x="18001" y="11687"/>
                </a:lnTo>
                <a:cubicBezTo>
                  <a:pt x="17876" y="11687"/>
                  <a:pt x="17769" y="11740"/>
                  <a:pt x="17678" y="11846"/>
                </a:cubicBezTo>
                <a:cubicBezTo>
                  <a:pt x="17590" y="11957"/>
                  <a:pt x="17546" y="12084"/>
                  <a:pt x="17546" y="12233"/>
                </a:cubicBezTo>
                <a:lnTo>
                  <a:pt x="17546" y="14401"/>
                </a:lnTo>
                <a:cubicBezTo>
                  <a:pt x="17546" y="14548"/>
                  <a:pt x="17590" y="14677"/>
                  <a:pt x="17678" y="14786"/>
                </a:cubicBezTo>
                <a:cubicBezTo>
                  <a:pt x="17769" y="14894"/>
                  <a:pt x="17876" y="14947"/>
                  <a:pt x="18001" y="14947"/>
                </a:cubicBezTo>
                <a:lnTo>
                  <a:pt x="19806" y="14947"/>
                </a:lnTo>
                <a:cubicBezTo>
                  <a:pt x="19930" y="14947"/>
                  <a:pt x="20038" y="14894"/>
                  <a:pt x="20129" y="14786"/>
                </a:cubicBezTo>
                <a:cubicBezTo>
                  <a:pt x="20217" y="14677"/>
                  <a:pt x="20263" y="14548"/>
                  <a:pt x="20263" y="14401"/>
                </a:cubicBezTo>
                <a:lnTo>
                  <a:pt x="20263" y="12233"/>
                </a:lnTo>
                <a:close/>
                <a:moveTo>
                  <a:pt x="20263" y="17285"/>
                </a:moveTo>
                <a:cubicBezTo>
                  <a:pt x="20263" y="17136"/>
                  <a:pt x="20217" y="17006"/>
                  <a:pt x="20129" y="16898"/>
                </a:cubicBezTo>
                <a:cubicBezTo>
                  <a:pt x="20038" y="16792"/>
                  <a:pt x="19930" y="16736"/>
                  <a:pt x="19806" y="16736"/>
                </a:cubicBezTo>
                <a:lnTo>
                  <a:pt x="18001" y="16736"/>
                </a:lnTo>
                <a:cubicBezTo>
                  <a:pt x="17876" y="16736"/>
                  <a:pt x="17769" y="16789"/>
                  <a:pt x="17678" y="16892"/>
                </a:cubicBezTo>
                <a:cubicBezTo>
                  <a:pt x="17590" y="16995"/>
                  <a:pt x="17546" y="17124"/>
                  <a:pt x="17546" y="17285"/>
                </a:cubicBezTo>
                <a:lnTo>
                  <a:pt x="17546" y="19435"/>
                </a:lnTo>
                <a:cubicBezTo>
                  <a:pt x="17546" y="19585"/>
                  <a:pt x="17590" y="19714"/>
                  <a:pt x="17678" y="19823"/>
                </a:cubicBezTo>
                <a:cubicBezTo>
                  <a:pt x="17769" y="19929"/>
                  <a:pt x="17876" y="19985"/>
                  <a:pt x="18001" y="19985"/>
                </a:cubicBezTo>
                <a:lnTo>
                  <a:pt x="19806" y="19985"/>
                </a:lnTo>
                <a:cubicBezTo>
                  <a:pt x="19930" y="19985"/>
                  <a:pt x="20038" y="19932"/>
                  <a:pt x="20129" y="19829"/>
                </a:cubicBezTo>
                <a:cubicBezTo>
                  <a:pt x="20217" y="19726"/>
                  <a:pt x="20263" y="19597"/>
                  <a:pt x="20263" y="19435"/>
                </a:cubicBezTo>
                <a:lnTo>
                  <a:pt x="20263" y="17285"/>
                </a:lnTo>
                <a:close/>
                <a:moveTo>
                  <a:pt x="20263" y="17285"/>
                </a:moveTo>
              </a:path>
            </a:pathLst>
          </a:custGeom>
          <a:solidFill>
            <a:srgbClr val="44546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grpSp>
        <p:nvGrpSpPr>
          <p:cNvPr id="29713" name="组合 17"/>
          <p:cNvGrpSpPr>
            <a:grpSpLocks/>
          </p:cNvGrpSpPr>
          <p:nvPr/>
        </p:nvGrpSpPr>
        <p:grpSpPr bwMode="auto">
          <a:xfrm>
            <a:off x="7975600" y="2098675"/>
            <a:ext cx="2338388" cy="655638"/>
            <a:chOff x="0" y="0"/>
            <a:chExt cx="2338080" cy="655237"/>
          </a:xfrm>
        </p:grpSpPr>
        <p:sp>
          <p:nvSpPr>
            <p:cNvPr id="29730" name="TextBox 13@|17FFC:16777215|FBC:16777215|LFC:16777215|LBC:16777215"/>
            <p:cNvSpPr txBox="1">
              <a:spLocks noChangeArrowheads="1"/>
            </p:cNvSpPr>
            <p:nvPr/>
          </p:nvSpPr>
          <p:spPr bwMode="auto">
            <a:xfrm>
              <a:off x="0" y="0"/>
              <a:ext cx="195299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000000"/>
                  </a:solidFill>
                  <a:latin typeface="Arial" pitchFamily="34" charset="0"/>
                  <a:ea typeface="微软雅黑" pitchFamily="34" charset="-122"/>
                  <a:sym typeface="Arial" pitchFamily="34" charset="0"/>
                </a:rPr>
                <a:t>ADD TITLE</a:t>
              </a:r>
            </a:p>
          </p:txBody>
        </p:sp>
        <p:sp>
          <p:nvSpPr>
            <p:cNvPr id="29731" name="TextBox 13@|17FFC:16777215|FBC:16777215|LFC:16777215|LBC:16777215"/>
            <p:cNvSpPr txBox="1">
              <a:spLocks noChangeArrowheads="1"/>
            </p:cNvSpPr>
            <p:nvPr/>
          </p:nvSpPr>
          <p:spPr bwMode="auto">
            <a:xfrm>
              <a:off x="4081" y="285905"/>
              <a:ext cx="23339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200">
                  <a:solidFill>
                    <a:srgbClr val="000000"/>
                  </a:solidFill>
                  <a:latin typeface="Arial" pitchFamily="34" charset="0"/>
                  <a:ea typeface="微软雅黑" pitchFamily="34" charset="-122"/>
                  <a:sym typeface="Arial" pitchFamily="34" charset="0"/>
                </a:rPr>
                <a:t>according to your need to draw the text box size</a:t>
              </a:r>
            </a:p>
          </p:txBody>
        </p:sp>
      </p:grpSp>
      <p:grpSp>
        <p:nvGrpSpPr>
          <p:cNvPr id="29714" name="组合 20"/>
          <p:cNvGrpSpPr>
            <a:grpSpLocks/>
          </p:cNvGrpSpPr>
          <p:nvPr/>
        </p:nvGrpSpPr>
        <p:grpSpPr bwMode="auto">
          <a:xfrm>
            <a:off x="8669338" y="3370263"/>
            <a:ext cx="2338387" cy="654050"/>
            <a:chOff x="0" y="0"/>
            <a:chExt cx="2338080" cy="655237"/>
          </a:xfrm>
        </p:grpSpPr>
        <p:sp>
          <p:nvSpPr>
            <p:cNvPr id="29728" name="TextBox 13@|17FFC:16777215|FBC:16777215|LFC:16777215|LBC:16777215"/>
            <p:cNvSpPr txBox="1">
              <a:spLocks noChangeArrowheads="1"/>
            </p:cNvSpPr>
            <p:nvPr/>
          </p:nvSpPr>
          <p:spPr bwMode="auto">
            <a:xfrm>
              <a:off x="0" y="0"/>
              <a:ext cx="195299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000000"/>
                  </a:solidFill>
                  <a:latin typeface="Arial" pitchFamily="34" charset="0"/>
                  <a:ea typeface="微软雅黑" pitchFamily="34" charset="-122"/>
                  <a:sym typeface="Arial" pitchFamily="34" charset="0"/>
                </a:rPr>
                <a:t>ADD TITLE</a:t>
              </a:r>
            </a:p>
          </p:txBody>
        </p:sp>
        <p:sp>
          <p:nvSpPr>
            <p:cNvPr id="29729" name="TextBox 13@|17FFC:16777215|FBC:16777215|LFC:16777215|LBC:16777215"/>
            <p:cNvSpPr txBox="1">
              <a:spLocks noChangeArrowheads="1"/>
            </p:cNvSpPr>
            <p:nvPr/>
          </p:nvSpPr>
          <p:spPr bwMode="auto">
            <a:xfrm>
              <a:off x="4081" y="285905"/>
              <a:ext cx="23339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200">
                  <a:solidFill>
                    <a:srgbClr val="000000"/>
                  </a:solidFill>
                  <a:latin typeface="Arial" pitchFamily="34" charset="0"/>
                  <a:ea typeface="微软雅黑" pitchFamily="34" charset="-122"/>
                  <a:sym typeface="Arial" pitchFamily="34" charset="0"/>
                </a:rPr>
                <a:t>according to your need to draw the text box size</a:t>
              </a:r>
            </a:p>
          </p:txBody>
        </p:sp>
      </p:grpSp>
      <p:grpSp>
        <p:nvGrpSpPr>
          <p:cNvPr id="29715" name="组合 23"/>
          <p:cNvGrpSpPr>
            <a:grpSpLocks/>
          </p:cNvGrpSpPr>
          <p:nvPr/>
        </p:nvGrpSpPr>
        <p:grpSpPr bwMode="auto">
          <a:xfrm>
            <a:off x="7975600" y="4579938"/>
            <a:ext cx="2338388" cy="655637"/>
            <a:chOff x="0" y="0"/>
            <a:chExt cx="2338080" cy="655237"/>
          </a:xfrm>
        </p:grpSpPr>
        <p:sp>
          <p:nvSpPr>
            <p:cNvPr id="29726" name="TextBox 13@|17FFC:16777215|FBC:16777215|LFC:16777215|LBC:16777215"/>
            <p:cNvSpPr txBox="1">
              <a:spLocks noChangeArrowheads="1"/>
            </p:cNvSpPr>
            <p:nvPr/>
          </p:nvSpPr>
          <p:spPr bwMode="auto">
            <a:xfrm>
              <a:off x="0" y="0"/>
              <a:ext cx="195299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000000"/>
                  </a:solidFill>
                  <a:latin typeface="Arial" pitchFamily="34" charset="0"/>
                  <a:ea typeface="微软雅黑" pitchFamily="34" charset="-122"/>
                  <a:sym typeface="Arial" pitchFamily="34" charset="0"/>
                </a:rPr>
                <a:t>ADD TITLE</a:t>
              </a:r>
            </a:p>
          </p:txBody>
        </p:sp>
        <p:sp>
          <p:nvSpPr>
            <p:cNvPr id="29727" name="TextBox 13@|17FFC:16777215|FBC:16777215|LFC:16777215|LBC:16777215"/>
            <p:cNvSpPr txBox="1">
              <a:spLocks noChangeArrowheads="1"/>
            </p:cNvSpPr>
            <p:nvPr/>
          </p:nvSpPr>
          <p:spPr bwMode="auto">
            <a:xfrm>
              <a:off x="4081" y="285905"/>
              <a:ext cx="23339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200">
                  <a:solidFill>
                    <a:srgbClr val="000000"/>
                  </a:solidFill>
                  <a:latin typeface="Arial" pitchFamily="34" charset="0"/>
                  <a:ea typeface="微软雅黑" pitchFamily="34" charset="-122"/>
                  <a:sym typeface="Arial" pitchFamily="34" charset="0"/>
                </a:rPr>
                <a:t>according to your need to draw the text box size</a:t>
              </a:r>
            </a:p>
          </p:txBody>
        </p:sp>
      </p:grpSp>
      <p:grpSp>
        <p:nvGrpSpPr>
          <p:cNvPr id="29716" name="组合 26"/>
          <p:cNvGrpSpPr>
            <a:grpSpLocks/>
          </p:cNvGrpSpPr>
          <p:nvPr/>
        </p:nvGrpSpPr>
        <p:grpSpPr bwMode="auto">
          <a:xfrm>
            <a:off x="2054225" y="2098675"/>
            <a:ext cx="2338388" cy="655638"/>
            <a:chOff x="0" y="0"/>
            <a:chExt cx="2338080" cy="655237"/>
          </a:xfrm>
        </p:grpSpPr>
        <p:sp>
          <p:nvSpPr>
            <p:cNvPr id="29724" name="TextBox 13@|17FFC:16777215|FBC:16777215|LFC:16777215|LBC:16777215"/>
            <p:cNvSpPr txBox="1">
              <a:spLocks noChangeArrowheads="1"/>
            </p:cNvSpPr>
            <p:nvPr/>
          </p:nvSpPr>
          <p:spPr bwMode="auto">
            <a:xfrm>
              <a:off x="0" y="0"/>
              <a:ext cx="195299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000000"/>
                  </a:solidFill>
                  <a:latin typeface="Arial" pitchFamily="34" charset="0"/>
                  <a:ea typeface="微软雅黑" pitchFamily="34" charset="-122"/>
                  <a:sym typeface="Arial" pitchFamily="34" charset="0"/>
                </a:rPr>
                <a:t>ADD TITLE</a:t>
              </a:r>
            </a:p>
          </p:txBody>
        </p:sp>
        <p:sp>
          <p:nvSpPr>
            <p:cNvPr id="29725" name="TextBox 13@|17FFC:16777215|FBC:16777215|LFC:16777215|LBC:16777215"/>
            <p:cNvSpPr txBox="1">
              <a:spLocks noChangeArrowheads="1"/>
            </p:cNvSpPr>
            <p:nvPr/>
          </p:nvSpPr>
          <p:spPr bwMode="auto">
            <a:xfrm>
              <a:off x="4081" y="285905"/>
              <a:ext cx="23339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200">
                  <a:solidFill>
                    <a:srgbClr val="000000"/>
                  </a:solidFill>
                  <a:latin typeface="Arial" pitchFamily="34" charset="0"/>
                  <a:ea typeface="微软雅黑" pitchFamily="34" charset="-122"/>
                  <a:sym typeface="Arial" pitchFamily="34" charset="0"/>
                </a:rPr>
                <a:t>according to your need to draw the text box size</a:t>
              </a:r>
            </a:p>
          </p:txBody>
        </p:sp>
      </p:grpSp>
      <p:grpSp>
        <p:nvGrpSpPr>
          <p:cNvPr id="29717" name="组合 29"/>
          <p:cNvGrpSpPr>
            <a:grpSpLocks/>
          </p:cNvGrpSpPr>
          <p:nvPr/>
        </p:nvGrpSpPr>
        <p:grpSpPr bwMode="auto">
          <a:xfrm>
            <a:off x="1511300" y="3370263"/>
            <a:ext cx="2338388" cy="654050"/>
            <a:chOff x="0" y="0"/>
            <a:chExt cx="2338080" cy="655237"/>
          </a:xfrm>
        </p:grpSpPr>
        <p:sp>
          <p:nvSpPr>
            <p:cNvPr id="29722" name="TextBox 13@|17FFC:16777215|FBC:16777215|LFC:16777215|LBC:16777215"/>
            <p:cNvSpPr txBox="1">
              <a:spLocks noChangeArrowheads="1"/>
            </p:cNvSpPr>
            <p:nvPr/>
          </p:nvSpPr>
          <p:spPr bwMode="auto">
            <a:xfrm>
              <a:off x="0" y="0"/>
              <a:ext cx="195299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000000"/>
                  </a:solidFill>
                  <a:latin typeface="Arial" pitchFamily="34" charset="0"/>
                  <a:ea typeface="微软雅黑" pitchFamily="34" charset="-122"/>
                  <a:sym typeface="Arial" pitchFamily="34" charset="0"/>
                </a:rPr>
                <a:t>ADD TITLE</a:t>
              </a:r>
            </a:p>
          </p:txBody>
        </p:sp>
        <p:sp>
          <p:nvSpPr>
            <p:cNvPr id="29723" name="TextBox 13@|17FFC:16777215|FBC:16777215|LFC:16777215|LBC:16777215"/>
            <p:cNvSpPr txBox="1">
              <a:spLocks noChangeArrowheads="1"/>
            </p:cNvSpPr>
            <p:nvPr/>
          </p:nvSpPr>
          <p:spPr bwMode="auto">
            <a:xfrm>
              <a:off x="4081" y="285905"/>
              <a:ext cx="23339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200">
                  <a:solidFill>
                    <a:srgbClr val="000000"/>
                  </a:solidFill>
                  <a:latin typeface="Arial" pitchFamily="34" charset="0"/>
                  <a:ea typeface="微软雅黑" pitchFamily="34" charset="-122"/>
                  <a:sym typeface="Arial" pitchFamily="34" charset="0"/>
                </a:rPr>
                <a:t>according to your need to draw the text box size</a:t>
              </a:r>
            </a:p>
          </p:txBody>
        </p:sp>
      </p:grpSp>
      <p:grpSp>
        <p:nvGrpSpPr>
          <p:cNvPr id="29718" name="组合 32"/>
          <p:cNvGrpSpPr>
            <a:grpSpLocks/>
          </p:cNvGrpSpPr>
          <p:nvPr/>
        </p:nvGrpSpPr>
        <p:grpSpPr bwMode="auto">
          <a:xfrm>
            <a:off x="2054225" y="4579938"/>
            <a:ext cx="2338388" cy="655637"/>
            <a:chOff x="0" y="0"/>
            <a:chExt cx="2338080" cy="655237"/>
          </a:xfrm>
        </p:grpSpPr>
        <p:sp>
          <p:nvSpPr>
            <p:cNvPr id="29720" name="TextBox 13@|17FFC:16777215|FBC:16777215|LFC:16777215|LBC:16777215"/>
            <p:cNvSpPr txBox="1">
              <a:spLocks noChangeArrowheads="1"/>
            </p:cNvSpPr>
            <p:nvPr/>
          </p:nvSpPr>
          <p:spPr bwMode="auto">
            <a:xfrm>
              <a:off x="0" y="0"/>
              <a:ext cx="195299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000000"/>
                  </a:solidFill>
                  <a:latin typeface="Arial" pitchFamily="34" charset="0"/>
                  <a:ea typeface="微软雅黑" pitchFamily="34" charset="-122"/>
                  <a:sym typeface="Arial" pitchFamily="34" charset="0"/>
                </a:rPr>
                <a:t>ADD TITLE</a:t>
              </a:r>
            </a:p>
          </p:txBody>
        </p:sp>
        <p:sp>
          <p:nvSpPr>
            <p:cNvPr id="29721" name="TextBox 13@|17FFC:16777215|FBC:16777215|LFC:16777215|LBC:16777215"/>
            <p:cNvSpPr txBox="1">
              <a:spLocks noChangeArrowheads="1"/>
            </p:cNvSpPr>
            <p:nvPr/>
          </p:nvSpPr>
          <p:spPr bwMode="auto">
            <a:xfrm>
              <a:off x="4081" y="285905"/>
              <a:ext cx="23339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200">
                  <a:solidFill>
                    <a:srgbClr val="000000"/>
                  </a:solidFill>
                  <a:latin typeface="Arial" pitchFamily="34" charset="0"/>
                  <a:ea typeface="微软雅黑" pitchFamily="34" charset="-122"/>
                  <a:sym typeface="Arial" pitchFamily="34" charset="0"/>
                </a:rPr>
                <a:t>according to your need to draw the text box size</a:t>
              </a:r>
            </a:p>
          </p:txBody>
        </p:sp>
      </p:grpSp>
      <p:sp>
        <p:nvSpPr>
          <p:cNvPr id="29719" name="文本框 35"/>
          <p:cNvSpPr txBox="1">
            <a:spLocks noChangeArrowheads="1"/>
          </p:cNvSpPr>
          <p:nvPr/>
        </p:nvSpPr>
        <p:spPr bwMode="auto">
          <a:xfrm>
            <a:off x="1917700" y="539750"/>
            <a:ext cx="2117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b="1">
                <a:solidFill>
                  <a:srgbClr val="767171"/>
                </a:solidFill>
                <a:latin typeface="Arial" pitchFamily="34" charset="0"/>
                <a:cs typeface="Arial" pitchFamily="34" charset="0"/>
              </a:rPr>
              <a:t>ADD YOUR TITLE</a:t>
            </a:r>
            <a:endParaRPr lang="zh-CN" altLang="en-US" b="1">
              <a:solidFill>
                <a:srgbClr val="767171"/>
              </a:solidFill>
              <a:latin typeface="Arial" pitchFamily="34" charset="0"/>
              <a:cs typeface="Arial"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图片 1"/>
          <p:cNvPicPr>
            <a:picLocks noChangeAspect="1" noChangeArrowheads="1"/>
          </p:cNvPicPr>
          <p:nvPr/>
        </p:nvPicPr>
        <p:blipFill>
          <a:blip r:embed="rId2">
            <a:extLst>
              <a:ext uri="{28A0092B-C50C-407E-A947-70E740481C1C}">
                <a14:useLocalDpi xmlns:a14="http://schemas.microsoft.com/office/drawing/2010/main" val="0"/>
              </a:ext>
            </a:extLst>
          </a:blip>
          <a:srcRect r="13193"/>
          <a:stretch>
            <a:fillRect/>
          </a:stretch>
        </p:blipFill>
        <p:spPr bwMode="auto">
          <a:xfrm>
            <a:off x="1341438" y="1646238"/>
            <a:ext cx="3116262" cy="197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3"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Rectangle 5"/>
          <p:cNvSpPr>
            <a:spLocks noChangeArrowheads="1"/>
          </p:cNvSpPr>
          <p:nvPr/>
        </p:nvSpPr>
        <p:spPr bwMode="auto">
          <a:xfrm>
            <a:off x="4522788" y="1646238"/>
            <a:ext cx="3146425" cy="1992312"/>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912813" eaLnBrk="1" hangingPunct="1"/>
            <a:endParaRPr lang="id-ID" altLang="en-US">
              <a:solidFill>
                <a:srgbClr val="FFFFFF"/>
              </a:solidFill>
              <a:latin typeface="Roboto light"/>
            </a:endParaRPr>
          </a:p>
        </p:txBody>
      </p:sp>
      <p:sp>
        <p:nvSpPr>
          <p:cNvPr id="30725" name="Rectangle 6"/>
          <p:cNvSpPr>
            <a:spLocks noChangeArrowheads="1"/>
          </p:cNvSpPr>
          <p:nvPr/>
        </p:nvSpPr>
        <p:spPr bwMode="auto">
          <a:xfrm>
            <a:off x="7705725" y="1646238"/>
            <a:ext cx="3144838" cy="1992312"/>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912813" eaLnBrk="1" hangingPunct="1"/>
            <a:endParaRPr lang="id-ID" altLang="en-US">
              <a:solidFill>
                <a:srgbClr val="FFFFFF"/>
              </a:solidFill>
              <a:latin typeface="Roboto light"/>
            </a:endParaRPr>
          </a:p>
        </p:txBody>
      </p:sp>
      <p:sp>
        <p:nvSpPr>
          <p:cNvPr id="30726" name="Oval 22"/>
          <p:cNvSpPr>
            <a:spLocks noChangeArrowheads="1"/>
          </p:cNvSpPr>
          <p:nvPr/>
        </p:nvSpPr>
        <p:spPr bwMode="auto">
          <a:xfrm>
            <a:off x="7705725" y="4111625"/>
            <a:ext cx="585788" cy="585788"/>
          </a:xfrm>
          <a:prstGeom prst="ellipse">
            <a:avLst/>
          </a:prstGeom>
          <a:solidFill>
            <a:srgbClr val="5130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912813" eaLnBrk="1" hangingPunct="1"/>
            <a:endParaRPr lang="en-US" altLang="zh-CN" sz="1600">
              <a:solidFill>
                <a:srgbClr val="FFFFFF"/>
              </a:solidFill>
              <a:latin typeface="FontAwesome"/>
            </a:endParaRPr>
          </a:p>
        </p:txBody>
      </p:sp>
      <p:sp>
        <p:nvSpPr>
          <p:cNvPr id="30727" name="Oval 25"/>
          <p:cNvSpPr>
            <a:spLocks noChangeArrowheads="1"/>
          </p:cNvSpPr>
          <p:nvPr/>
        </p:nvSpPr>
        <p:spPr bwMode="auto">
          <a:xfrm>
            <a:off x="7705725" y="4937125"/>
            <a:ext cx="585788" cy="585788"/>
          </a:xfrm>
          <a:prstGeom prst="ellipse">
            <a:avLst/>
          </a:prstGeom>
          <a:solidFill>
            <a:srgbClr val="DE44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912813" eaLnBrk="1" hangingPunct="1"/>
            <a:endParaRPr lang="en-US" altLang="zh-CN" sz="1600">
              <a:solidFill>
                <a:srgbClr val="FFFFFF"/>
              </a:solidFill>
              <a:latin typeface="Roboto light"/>
            </a:endParaRPr>
          </a:p>
        </p:txBody>
      </p:sp>
      <p:sp>
        <p:nvSpPr>
          <p:cNvPr id="30728" name="Freeform 304"/>
          <p:cNvSpPr>
            <a:spLocks/>
          </p:cNvSpPr>
          <p:nvPr/>
        </p:nvSpPr>
        <p:spPr bwMode="auto">
          <a:xfrm>
            <a:off x="7861300" y="5086350"/>
            <a:ext cx="285750" cy="285750"/>
          </a:xfrm>
          <a:custGeom>
            <a:avLst/>
            <a:gdLst>
              <a:gd name="T0" fmla="*/ 271223894 w 297"/>
              <a:gd name="T1" fmla="*/ 214757000 h 297"/>
              <a:gd name="T2" fmla="*/ 212905879 w 297"/>
              <a:gd name="T3" fmla="*/ 180507409 h 297"/>
              <a:gd name="T4" fmla="*/ 203649311 w 297"/>
              <a:gd name="T5" fmla="*/ 181432970 h 297"/>
              <a:gd name="T6" fmla="*/ 186060773 w 297"/>
              <a:gd name="T7" fmla="*/ 199020545 h 297"/>
              <a:gd name="T8" fmla="*/ 175878644 w 297"/>
              <a:gd name="T9" fmla="*/ 203649311 h 297"/>
              <a:gd name="T10" fmla="*/ 112932826 w 297"/>
              <a:gd name="T11" fmla="*/ 162918871 h 297"/>
              <a:gd name="T12" fmla="*/ 72202386 w 297"/>
              <a:gd name="T13" fmla="*/ 99973053 h 297"/>
              <a:gd name="T14" fmla="*/ 75905591 w 297"/>
              <a:gd name="T15" fmla="*/ 88865364 h 297"/>
              <a:gd name="T16" fmla="*/ 90716485 w 297"/>
              <a:gd name="T17" fmla="*/ 74054470 h 297"/>
              <a:gd name="T18" fmla="*/ 92567606 w 297"/>
              <a:gd name="T19" fmla="*/ 64796939 h 297"/>
              <a:gd name="T20" fmla="*/ 60169136 w 297"/>
              <a:gd name="T21" fmla="*/ 3702242 h 297"/>
              <a:gd name="T22" fmla="*/ 53689250 w 297"/>
              <a:gd name="T23" fmla="*/ 2776682 h 297"/>
              <a:gd name="T24" fmla="*/ 12959773 w 297"/>
              <a:gd name="T25" fmla="*/ 42581561 h 297"/>
              <a:gd name="T26" fmla="*/ 8331008 w 297"/>
              <a:gd name="T27" fmla="*/ 52763689 h 297"/>
              <a:gd name="T28" fmla="*/ 82385477 w 297"/>
              <a:gd name="T29" fmla="*/ 193466220 h 297"/>
              <a:gd name="T30" fmla="*/ 222162447 w 297"/>
              <a:gd name="T31" fmla="*/ 266595129 h 297"/>
              <a:gd name="T32" fmla="*/ 233271098 w 297"/>
              <a:gd name="T33" fmla="*/ 261966364 h 297"/>
              <a:gd name="T34" fmla="*/ 273075015 w 297"/>
              <a:gd name="T35" fmla="*/ 222162447 h 297"/>
              <a:gd name="T36" fmla="*/ 271223894 w 297"/>
              <a:gd name="T37" fmla="*/ 214757000 h 29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97" h="297">
                <a:moveTo>
                  <a:pt x="293" y="232"/>
                </a:moveTo>
                <a:cubicBezTo>
                  <a:pt x="230" y="195"/>
                  <a:pt x="230" y="195"/>
                  <a:pt x="230" y="195"/>
                </a:cubicBezTo>
                <a:cubicBezTo>
                  <a:pt x="227" y="193"/>
                  <a:pt x="222" y="194"/>
                  <a:pt x="220" y="196"/>
                </a:cubicBezTo>
                <a:cubicBezTo>
                  <a:pt x="201" y="215"/>
                  <a:pt x="201" y="215"/>
                  <a:pt x="201" y="215"/>
                </a:cubicBezTo>
                <a:cubicBezTo>
                  <a:pt x="198" y="217"/>
                  <a:pt x="193" y="220"/>
                  <a:pt x="190" y="220"/>
                </a:cubicBezTo>
                <a:cubicBezTo>
                  <a:pt x="190" y="220"/>
                  <a:pt x="166" y="220"/>
                  <a:pt x="122" y="176"/>
                </a:cubicBezTo>
                <a:cubicBezTo>
                  <a:pt x="77" y="132"/>
                  <a:pt x="78" y="108"/>
                  <a:pt x="78" y="108"/>
                </a:cubicBezTo>
                <a:cubicBezTo>
                  <a:pt x="78" y="104"/>
                  <a:pt x="80" y="99"/>
                  <a:pt x="82" y="96"/>
                </a:cubicBezTo>
                <a:cubicBezTo>
                  <a:pt x="98" y="80"/>
                  <a:pt x="98" y="80"/>
                  <a:pt x="98" y="80"/>
                </a:cubicBezTo>
                <a:cubicBezTo>
                  <a:pt x="101" y="78"/>
                  <a:pt x="102" y="73"/>
                  <a:pt x="100" y="70"/>
                </a:cubicBezTo>
                <a:cubicBezTo>
                  <a:pt x="65" y="4"/>
                  <a:pt x="65" y="4"/>
                  <a:pt x="65" y="4"/>
                </a:cubicBezTo>
                <a:cubicBezTo>
                  <a:pt x="64" y="1"/>
                  <a:pt x="60" y="0"/>
                  <a:pt x="58" y="3"/>
                </a:cubicBezTo>
                <a:cubicBezTo>
                  <a:pt x="14" y="46"/>
                  <a:pt x="14" y="46"/>
                  <a:pt x="14" y="46"/>
                </a:cubicBezTo>
                <a:cubicBezTo>
                  <a:pt x="12" y="48"/>
                  <a:pt x="9" y="53"/>
                  <a:pt x="9" y="57"/>
                </a:cubicBezTo>
                <a:cubicBezTo>
                  <a:pt x="9" y="57"/>
                  <a:pt x="0" y="120"/>
                  <a:pt x="89" y="209"/>
                </a:cubicBezTo>
                <a:cubicBezTo>
                  <a:pt x="177" y="297"/>
                  <a:pt x="240" y="288"/>
                  <a:pt x="240" y="288"/>
                </a:cubicBezTo>
                <a:cubicBezTo>
                  <a:pt x="244" y="288"/>
                  <a:pt x="249" y="285"/>
                  <a:pt x="252" y="283"/>
                </a:cubicBezTo>
                <a:cubicBezTo>
                  <a:pt x="295" y="240"/>
                  <a:pt x="295" y="240"/>
                  <a:pt x="295" y="240"/>
                </a:cubicBezTo>
                <a:cubicBezTo>
                  <a:pt x="297" y="237"/>
                  <a:pt x="297" y="233"/>
                  <a:pt x="293" y="2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29" name="Freeform 451"/>
          <p:cNvSpPr>
            <a:spLocks noEditPoints="1"/>
          </p:cNvSpPr>
          <p:nvPr/>
        </p:nvSpPr>
        <p:spPr bwMode="auto">
          <a:xfrm>
            <a:off x="7861300" y="4262438"/>
            <a:ext cx="274638" cy="276225"/>
          </a:xfrm>
          <a:custGeom>
            <a:avLst/>
            <a:gdLst>
              <a:gd name="T0" fmla="*/ 259145355 w 287"/>
              <a:gd name="T1" fmla="*/ 215256963 h 288"/>
              <a:gd name="T2" fmla="*/ 226180182 w 287"/>
              <a:gd name="T3" fmla="*/ 191339523 h 288"/>
              <a:gd name="T4" fmla="*/ 124536371 w 287"/>
              <a:gd name="T5" fmla="*/ 88310475 h 288"/>
              <a:gd name="T6" fmla="*/ 130031045 w 287"/>
              <a:gd name="T7" fmla="*/ 68072198 h 288"/>
              <a:gd name="T8" fmla="*/ 62268186 w 287"/>
              <a:gd name="T9" fmla="*/ 0 h 288"/>
              <a:gd name="T10" fmla="*/ 55858690 w 287"/>
              <a:gd name="T11" fmla="*/ 6439495 h 288"/>
              <a:gd name="T12" fmla="*/ 81497630 w 287"/>
              <a:gd name="T13" fmla="*/ 46915090 h 288"/>
              <a:gd name="T14" fmla="*/ 45785121 w 287"/>
              <a:gd name="T15" fmla="*/ 82790771 h 288"/>
              <a:gd name="T16" fmla="*/ 5494674 w 287"/>
              <a:gd name="T17" fmla="*/ 57033749 h 288"/>
              <a:gd name="T18" fmla="*/ 0 w 287"/>
              <a:gd name="T19" fmla="*/ 63473244 h 288"/>
              <a:gd name="T20" fmla="*/ 67762860 w 287"/>
              <a:gd name="T21" fmla="*/ 131545442 h 288"/>
              <a:gd name="T22" fmla="*/ 86992304 w 287"/>
              <a:gd name="T23" fmla="*/ 126026697 h 288"/>
              <a:gd name="T24" fmla="*/ 189551894 w 287"/>
              <a:gd name="T25" fmla="*/ 229055745 h 288"/>
              <a:gd name="T26" fmla="*/ 213360234 w 287"/>
              <a:gd name="T27" fmla="*/ 261252262 h 288"/>
              <a:gd name="T28" fmla="*/ 226180182 w 287"/>
              <a:gd name="T29" fmla="*/ 264931426 h 288"/>
              <a:gd name="T30" fmla="*/ 262808471 w 287"/>
              <a:gd name="T31" fmla="*/ 229055745 h 288"/>
              <a:gd name="T32" fmla="*/ 259145355 w 287"/>
              <a:gd name="T33" fmla="*/ 215256963 h 288"/>
              <a:gd name="T34" fmla="*/ 223432845 w 287"/>
              <a:gd name="T35" fmla="*/ 240094195 h 288"/>
              <a:gd name="T36" fmla="*/ 207865560 w 287"/>
              <a:gd name="T37" fmla="*/ 224455831 h 288"/>
              <a:gd name="T38" fmla="*/ 223432845 w 287"/>
              <a:gd name="T39" fmla="*/ 209737259 h 288"/>
              <a:gd name="T40" fmla="*/ 238084352 w 287"/>
              <a:gd name="T41" fmla="*/ 224455831 h 288"/>
              <a:gd name="T42" fmla="*/ 223432845 w 287"/>
              <a:gd name="T43" fmla="*/ 240094195 h 28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87" h="288">
                <a:moveTo>
                  <a:pt x="283" y="234"/>
                </a:moveTo>
                <a:cubicBezTo>
                  <a:pt x="247" y="208"/>
                  <a:pt x="247" y="208"/>
                  <a:pt x="247" y="208"/>
                </a:cubicBezTo>
                <a:cubicBezTo>
                  <a:pt x="136" y="96"/>
                  <a:pt x="136" y="96"/>
                  <a:pt x="136" y="96"/>
                </a:cubicBezTo>
                <a:cubicBezTo>
                  <a:pt x="140" y="89"/>
                  <a:pt x="142" y="81"/>
                  <a:pt x="142" y="74"/>
                </a:cubicBezTo>
                <a:cubicBezTo>
                  <a:pt x="142" y="37"/>
                  <a:pt x="106" y="0"/>
                  <a:pt x="68" y="0"/>
                </a:cubicBezTo>
                <a:cubicBezTo>
                  <a:pt x="68" y="0"/>
                  <a:pt x="64" y="5"/>
                  <a:pt x="61" y="7"/>
                </a:cubicBezTo>
                <a:cubicBezTo>
                  <a:pt x="92" y="37"/>
                  <a:pt x="89" y="32"/>
                  <a:pt x="89" y="51"/>
                </a:cubicBezTo>
                <a:cubicBezTo>
                  <a:pt x="89" y="66"/>
                  <a:pt x="65" y="90"/>
                  <a:pt x="50" y="90"/>
                </a:cubicBezTo>
                <a:cubicBezTo>
                  <a:pt x="31" y="90"/>
                  <a:pt x="37" y="93"/>
                  <a:pt x="6" y="62"/>
                </a:cubicBezTo>
                <a:cubicBezTo>
                  <a:pt x="4" y="65"/>
                  <a:pt x="0" y="69"/>
                  <a:pt x="0" y="69"/>
                </a:cubicBezTo>
                <a:cubicBezTo>
                  <a:pt x="0" y="107"/>
                  <a:pt x="36" y="143"/>
                  <a:pt x="74" y="143"/>
                </a:cubicBezTo>
                <a:cubicBezTo>
                  <a:pt x="80" y="143"/>
                  <a:pt x="88" y="141"/>
                  <a:pt x="95" y="137"/>
                </a:cubicBezTo>
                <a:cubicBezTo>
                  <a:pt x="207" y="249"/>
                  <a:pt x="207" y="249"/>
                  <a:pt x="207" y="249"/>
                </a:cubicBezTo>
                <a:cubicBezTo>
                  <a:pt x="233" y="284"/>
                  <a:pt x="233" y="284"/>
                  <a:pt x="233" y="284"/>
                </a:cubicBezTo>
                <a:cubicBezTo>
                  <a:pt x="247" y="288"/>
                  <a:pt x="247" y="288"/>
                  <a:pt x="247" y="288"/>
                </a:cubicBezTo>
                <a:cubicBezTo>
                  <a:pt x="287" y="249"/>
                  <a:pt x="287" y="249"/>
                  <a:pt x="287" y="249"/>
                </a:cubicBezTo>
                <a:lnTo>
                  <a:pt x="283" y="234"/>
                </a:lnTo>
                <a:close/>
                <a:moveTo>
                  <a:pt x="244" y="261"/>
                </a:moveTo>
                <a:cubicBezTo>
                  <a:pt x="234" y="261"/>
                  <a:pt x="227" y="254"/>
                  <a:pt x="227" y="244"/>
                </a:cubicBezTo>
                <a:cubicBezTo>
                  <a:pt x="227" y="235"/>
                  <a:pt x="234" y="228"/>
                  <a:pt x="244" y="228"/>
                </a:cubicBezTo>
                <a:cubicBezTo>
                  <a:pt x="253" y="228"/>
                  <a:pt x="260" y="235"/>
                  <a:pt x="260" y="244"/>
                </a:cubicBezTo>
                <a:cubicBezTo>
                  <a:pt x="260" y="254"/>
                  <a:pt x="253" y="261"/>
                  <a:pt x="244" y="26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30" name="矩形 38"/>
          <p:cNvSpPr>
            <a:spLocks noChangeArrowheads="1"/>
          </p:cNvSpPr>
          <p:nvPr/>
        </p:nvSpPr>
        <p:spPr bwMode="auto">
          <a:xfrm>
            <a:off x="4819650" y="2279650"/>
            <a:ext cx="25527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1216025" eaLnBrk="1" hangingPunct="1">
              <a:lnSpc>
                <a:spcPct val="120000"/>
              </a:lnSpc>
              <a:spcBef>
                <a:spcPct val="20000"/>
              </a:spcBef>
            </a:pPr>
            <a:r>
              <a:rPr lang="en-US" altLang="zh-CN" sz="1400">
                <a:solidFill>
                  <a:schemeClr val="bg1"/>
                </a:solidFill>
                <a:latin typeface="微软雅黑" pitchFamily="34" charset="-122"/>
                <a:ea typeface="微软雅黑" pitchFamily="34" charset="-122"/>
                <a:sym typeface="Arial" pitchFamily="34" charset="0"/>
              </a:rPr>
              <a:t>Add your words here</a:t>
            </a:r>
            <a:r>
              <a:rPr lang="zh-CN" altLang="en-US" sz="1400">
                <a:solidFill>
                  <a:schemeClr val="bg1"/>
                </a:solidFill>
                <a:latin typeface="微软雅黑" pitchFamily="34" charset="-122"/>
                <a:ea typeface="微软雅黑" pitchFamily="34" charset="-122"/>
                <a:sym typeface="Arial" pitchFamily="34" charset="0"/>
              </a:rPr>
              <a:t>，</a:t>
            </a:r>
            <a:r>
              <a:rPr lang="en-US" altLang="zh-CN" sz="1400">
                <a:solidFill>
                  <a:schemeClr val="bg1"/>
                </a:solidFill>
                <a:latin typeface="微软雅黑" pitchFamily="34" charset="-122"/>
                <a:ea typeface="微软雅黑" pitchFamily="34" charset="-122"/>
                <a:sym typeface="Arial" pitchFamily="34" charset="0"/>
              </a:rPr>
              <a:t>according to your need to draw the text box size</a:t>
            </a:r>
            <a:r>
              <a:rPr lang="zh-CN" altLang="en-US" sz="1400">
                <a:solidFill>
                  <a:schemeClr val="bg1"/>
                </a:solidFill>
                <a:latin typeface="微软雅黑" pitchFamily="34" charset="-122"/>
                <a:ea typeface="微软雅黑" pitchFamily="34" charset="-122"/>
                <a:sym typeface="Arial" pitchFamily="34" charset="0"/>
              </a:rPr>
              <a:t>。</a:t>
            </a:r>
            <a:endParaRPr lang="en-US" sz="1400">
              <a:solidFill>
                <a:schemeClr val="bg1"/>
              </a:solidFill>
              <a:latin typeface="微软雅黑" pitchFamily="34" charset="-122"/>
              <a:ea typeface="微软雅黑" pitchFamily="34" charset="-122"/>
              <a:sym typeface="Arial" pitchFamily="34" charset="0"/>
            </a:endParaRPr>
          </a:p>
        </p:txBody>
      </p:sp>
      <p:sp>
        <p:nvSpPr>
          <p:cNvPr id="30731" name="TextBox 13"/>
          <p:cNvSpPr txBox="1">
            <a:spLocks noChangeArrowheads="1"/>
          </p:cNvSpPr>
          <p:nvPr/>
        </p:nvSpPr>
        <p:spPr bwMode="auto">
          <a:xfrm>
            <a:off x="4927600" y="1954213"/>
            <a:ext cx="23368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spcBef>
                <a:spcPct val="20000"/>
              </a:spcBef>
            </a:pPr>
            <a:r>
              <a:rPr lang="en-US" altLang="zh-CN" sz="1600" b="1">
                <a:solidFill>
                  <a:schemeClr val="bg1"/>
                </a:solidFill>
                <a:latin typeface="Arial" pitchFamily="34" charset="0"/>
                <a:ea typeface="微软雅黑" pitchFamily="34" charset="-122"/>
                <a:sym typeface="Arial" pitchFamily="34" charset="0"/>
              </a:rPr>
              <a:t>ADD TITLE</a:t>
            </a:r>
          </a:p>
        </p:txBody>
      </p:sp>
      <p:sp>
        <p:nvSpPr>
          <p:cNvPr id="30732" name="矩形 40"/>
          <p:cNvSpPr>
            <a:spLocks noChangeArrowheads="1"/>
          </p:cNvSpPr>
          <p:nvPr/>
        </p:nvSpPr>
        <p:spPr bwMode="auto">
          <a:xfrm>
            <a:off x="7964488" y="2279650"/>
            <a:ext cx="2554287"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1216025" eaLnBrk="1" hangingPunct="1">
              <a:lnSpc>
                <a:spcPct val="120000"/>
              </a:lnSpc>
              <a:spcBef>
                <a:spcPct val="20000"/>
              </a:spcBef>
            </a:pPr>
            <a:r>
              <a:rPr lang="en-US" altLang="zh-CN" sz="1400">
                <a:solidFill>
                  <a:schemeClr val="bg1"/>
                </a:solidFill>
                <a:latin typeface="微软雅黑" pitchFamily="34" charset="-122"/>
                <a:ea typeface="微软雅黑" pitchFamily="34" charset="-122"/>
                <a:sym typeface="Arial" pitchFamily="34" charset="0"/>
              </a:rPr>
              <a:t>Add your words here</a:t>
            </a:r>
            <a:r>
              <a:rPr lang="zh-CN" altLang="en-US" sz="1400">
                <a:solidFill>
                  <a:schemeClr val="bg1"/>
                </a:solidFill>
                <a:latin typeface="微软雅黑" pitchFamily="34" charset="-122"/>
                <a:ea typeface="微软雅黑" pitchFamily="34" charset="-122"/>
                <a:sym typeface="Arial" pitchFamily="34" charset="0"/>
              </a:rPr>
              <a:t>，</a:t>
            </a:r>
            <a:r>
              <a:rPr lang="en-US" altLang="zh-CN" sz="1400">
                <a:solidFill>
                  <a:schemeClr val="bg1"/>
                </a:solidFill>
                <a:latin typeface="微软雅黑" pitchFamily="34" charset="-122"/>
                <a:ea typeface="微软雅黑" pitchFamily="34" charset="-122"/>
                <a:sym typeface="Arial" pitchFamily="34" charset="0"/>
              </a:rPr>
              <a:t>according to your need to draw the text box size</a:t>
            </a:r>
            <a:r>
              <a:rPr lang="zh-CN" altLang="en-US" sz="1400">
                <a:solidFill>
                  <a:schemeClr val="bg1"/>
                </a:solidFill>
                <a:latin typeface="微软雅黑" pitchFamily="34" charset="-122"/>
                <a:ea typeface="微软雅黑" pitchFamily="34" charset="-122"/>
                <a:sym typeface="Arial" pitchFamily="34" charset="0"/>
              </a:rPr>
              <a:t>。</a:t>
            </a:r>
            <a:endParaRPr lang="en-US" sz="1400">
              <a:solidFill>
                <a:schemeClr val="bg1"/>
              </a:solidFill>
              <a:latin typeface="微软雅黑" pitchFamily="34" charset="-122"/>
              <a:ea typeface="微软雅黑" pitchFamily="34" charset="-122"/>
              <a:sym typeface="Arial" pitchFamily="34" charset="0"/>
            </a:endParaRPr>
          </a:p>
        </p:txBody>
      </p:sp>
      <p:sp>
        <p:nvSpPr>
          <p:cNvPr id="30733" name="TextBox 13"/>
          <p:cNvSpPr txBox="1">
            <a:spLocks noChangeArrowheads="1"/>
          </p:cNvSpPr>
          <p:nvPr/>
        </p:nvSpPr>
        <p:spPr bwMode="auto">
          <a:xfrm>
            <a:off x="8072438" y="1954213"/>
            <a:ext cx="23383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spcBef>
                <a:spcPct val="20000"/>
              </a:spcBef>
            </a:pPr>
            <a:r>
              <a:rPr lang="en-US" altLang="zh-CN" sz="1600" b="1">
                <a:solidFill>
                  <a:schemeClr val="bg1"/>
                </a:solidFill>
                <a:latin typeface="Arial" pitchFamily="34" charset="0"/>
                <a:ea typeface="微软雅黑" pitchFamily="34" charset="-122"/>
                <a:sym typeface="Arial" pitchFamily="34" charset="0"/>
              </a:rPr>
              <a:t>ADD TITLE</a:t>
            </a:r>
          </a:p>
        </p:txBody>
      </p:sp>
      <p:sp>
        <p:nvSpPr>
          <p:cNvPr id="30734" name="矩形 42"/>
          <p:cNvSpPr>
            <a:spLocks noChangeArrowheads="1"/>
          </p:cNvSpPr>
          <p:nvPr/>
        </p:nvSpPr>
        <p:spPr bwMode="auto">
          <a:xfrm>
            <a:off x="1341438" y="4538663"/>
            <a:ext cx="5745162"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1216025" eaLnBrk="1" hangingPunct="1">
              <a:lnSpc>
                <a:spcPct val="120000"/>
              </a:lnSpc>
              <a:spcBef>
                <a:spcPct val="20000"/>
              </a:spcBef>
            </a:pPr>
            <a:r>
              <a:rPr lang="en-US" altLang="zh-CN" sz="1400">
                <a:solidFill>
                  <a:srgbClr val="445469"/>
                </a:solidFill>
                <a:latin typeface="微软雅黑" pitchFamily="34" charset="-122"/>
                <a:ea typeface="微软雅黑" pitchFamily="34" charset="-122"/>
                <a:sym typeface="Arial" pitchFamily="34" charset="0"/>
              </a:rPr>
              <a:t>Add your words here</a:t>
            </a:r>
            <a:r>
              <a:rPr lang="zh-CN" altLang="en-US" sz="1400">
                <a:solidFill>
                  <a:srgbClr val="445469"/>
                </a:solidFill>
                <a:latin typeface="微软雅黑" pitchFamily="34" charset="-122"/>
                <a:ea typeface="微软雅黑" pitchFamily="34" charset="-122"/>
                <a:sym typeface="Arial" pitchFamily="34" charset="0"/>
              </a:rPr>
              <a:t>，</a:t>
            </a:r>
            <a:r>
              <a:rPr lang="en-US" altLang="zh-CN" sz="1400">
                <a:solidFill>
                  <a:srgbClr val="445469"/>
                </a:solidFill>
                <a:latin typeface="微软雅黑" pitchFamily="34" charset="-122"/>
                <a:ea typeface="微软雅黑" pitchFamily="34" charset="-122"/>
                <a:sym typeface="Arial" pitchFamily="34" charset="0"/>
              </a:rPr>
              <a:t>according to your need to draw the text box size</a:t>
            </a:r>
            <a:r>
              <a:rPr lang="zh-CN" altLang="en-US" sz="1400">
                <a:solidFill>
                  <a:srgbClr val="445469"/>
                </a:solidFill>
                <a:latin typeface="微软雅黑" pitchFamily="34" charset="-122"/>
                <a:ea typeface="微软雅黑" pitchFamily="34" charset="-122"/>
                <a:sym typeface="Arial" pitchFamily="34" charset="0"/>
              </a:rPr>
              <a:t>。</a:t>
            </a:r>
            <a:r>
              <a:rPr lang="en-US" altLang="zh-CN" sz="1400">
                <a:solidFill>
                  <a:srgbClr val="445469"/>
                </a:solidFill>
                <a:latin typeface="微软雅黑" pitchFamily="34" charset="-122"/>
                <a:ea typeface="微软雅黑" pitchFamily="34" charset="-122"/>
                <a:sym typeface="Arial" pitchFamily="34" charset="0"/>
              </a:rPr>
              <a:t>Please read the instructions and more work at the end of the manual template.</a:t>
            </a:r>
          </a:p>
        </p:txBody>
      </p:sp>
      <p:sp>
        <p:nvSpPr>
          <p:cNvPr id="30735" name="TextBox 13"/>
          <p:cNvSpPr txBox="1">
            <a:spLocks noChangeArrowheads="1"/>
          </p:cNvSpPr>
          <p:nvPr/>
        </p:nvSpPr>
        <p:spPr bwMode="auto">
          <a:xfrm>
            <a:off x="1341438" y="4133850"/>
            <a:ext cx="233838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30736" name="TextBox 13"/>
          <p:cNvSpPr txBox="1">
            <a:spLocks noChangeArrowheads="1"/>
          </p:cNvSpPr>
          <p:nvPr/>
        </p:nvSpPr>
        <p:spPr bwMode="auto">
          <a:xfrm>
            <a:off x="8447088" y="4183063"/>
            <a:ext cx="19526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30737" name="TextBox 13"/>
          <p:cNvSpPr txBox="1">
            <a:spLocks noChangeArrowheads="1"/>
          </p:cNvSpPr>
          <p:nvPr/>
        </p:nvSpPr>
        <p:spPr bwMode="auto">
          <a:xfrm>
            <a:off x="8450263" y="4468813"/>
            <a:ext cx="23336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add your words here</a:t>
            </a:r>
          </a:p>
        </p:txBody>
      </p:sp>
      <p:sp>
        <p:nvSpPr>
          <p:cNvPr id="30738" name="TextBox 13"/>
          <p:cNvSpPr txBox="1">
            <a:spLocks noChangeArrowheads="1"/>
          </p:cNvSpPr>
          <p:nvPr/>
        </p:nvSpPr>
        <p:spPr bwMode="auto">
          <a:xfrm>
            <a:off x="8447088" y="5011738"/>
            <a:ext cx="19526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30739" name="TextBox 13"/>
          <p:cNvSpPr txBox="1">
            <a:spLocks noChangeArrowheads="1"/>
          </p:cNvSpPr>
          <p:nvPr/>
        </p:nvSpPr>
        <p:spPr bwMode="auto">
          <a:xfrm>
            <a:off x="8450263" y="5297488"/>
            <a:ext cx="2333625"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add your words here</a:t>
            </a:r>
          </a:p>
        </p:txBody>
      </p:sp>
      <p:sp>
        <p:nvSpPr>
          <p:cNvPr id="30740" name="文本框 50"/>
          <p:cNvSpPr txBox="1">
            <a:spLocks noChangeArrowheads="1"/>
          </p:cNvSpPr>
          <p:nvPr/>
        </p:nvSpPr>
        <p:spPr bwMode="auto">
          <a:xfrm>
            <a:off x="1917700" y="539750"/>
            <a:ext cx="2117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b="1">
                <a:solidFill>
                  <a:srgbClr val="767171"/>
                </a:solidFill>
                <a:latin typeface="Arial" pitchFamily="34" charset="0"/>
                <a:cs typeface="Arial" pitchFamily="34" charset="0"/>
              </a:rPr>
              <a:t>ADD YOUR TITLE</a:t>
            </a:r>
            <a:endParaRPr lang="zh-CN" altLang="en-US" b="1">
              <a:solidFill>
                <a:srgbClr val="767171"/>
              </a:solidFill>
              <a:latin typeface="Arial" pitchFamily="34" charset="0"/>
              <a:cs typeface="Arial"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7" name="Group 3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0688" y="1914525"/>
            <a:ext cx="3706812"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Freeform 11"/>
          <p:cNvSpPr>
            <a:spLocks/>
          </p:cNvSpPr>
          <p:nvPr/>
        </p:nvSpPr>
        <p:spPr bwMode="auto">
          <a:xfrm>
            <a:off x="3346450" y="6203950"/>
            <a:ext cx="5475288" cy="628650"/>
          </a:xfrm>
          <a:custGeom>
            <a:avLst/>
            <a:gdLst>
              <a:gd name="T0" fmla="*/ 2147483647 w 1229"/>
              <a:gd name="T1" fmla="*/ 1265985539 h 272"/>
              <a:gd name="T2" fmla="*/ 0 w 1229"/>
              <a:gd name="T3" fmla="*/ 1452944200 h 272"/>
              <a:gd name="T4" fmla="*/ 2147483647 w 1229"/>
              <a:gd name="T5" fmla="*/ 1265985539 h 272"/>
              <a:gd name="T6" fmla="*/ 0 60000 65536"/>
              <a:gd name="T7" fmla="*/ 0 60000 65536"/>
              <a:gd name="T8" fmla="*/ 0 60000 65536"/>
            </a:gdLst>
            <a:ahLst/>
            <a:cxnLst>
              <a:cxn ang="T6">
                <a:pos x="T0" y="T1"/>
              </a:cxn>
              <a:cxn ang="T7">
                <a:pos x="T2" y="T3"/>
              </a:cxn>
              <a:cxn ang="T8">
                <a:pos x="T4" y="T5"/>
              </a:cxn>
            </a:cxnLst>
            <a:rect l="0" t="0" r="r" b="b"/>
            <a:pathLst>
              <a:path w="1229" h="272">
                <a:moveTo>
                  <a:pt x="1229" y="237"/>
                </a:moveTo>
                <a:cubicBezTo>
                  <a:pt x="1229" y="237"/>
                  <a:pt x="463" y="138"/>
                  <a:pt x="0" y="272"/>
                </a:cubicBezTo>
                <a:cubicBezTo>
                  <a:pt x="0" y="272"/>
                  <a:pt x="516" y="0"/>
                  <a:pt x="1229" y="237"/>
                </a:cubicBezTo>
                <a:close/>
              </a:path>
            </a:pathLst>
          </a:custGeom>
          <a:solidFill>
            <a:srgbClr val="ADBACA"/>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p>
            <a:endParaRPr lang="zh-CN" altLang="en-US"/>
          </a:p>
        </p:txBody>
      </p:sp>
      <p:sp>
        <p:nvSpPr>
          <p:cNvPr id="31749" name="Freeform 13"/>
          <p:cNvSpPr>
            <a:spLocks/>
          </p:cNvSpPr>
          <p:nvPr/>
        </p:nvSpPr>
        <p:spPr bwMode="auto">
          <a:xfrm flipV="1">
            <a:off x="5749925" y="1330325"/>
            <a:ext cx="668338" cy="669925"/>
          </a:xfrm>
          <a:custGeom>
            <a:avLst/>
            <a:gdLst>
              <a:gd name="T0" fmla="*/ 0 w 905504"/>
              <a:gd name="T1" fmla="*/ 247818 h 905504"/>
              <a:gd name="T2" fmla="*/ 72241 w 905504"/>
              <a:gd name="T3" fmla="*/ 72584 h 905504"/>
              <a:gd name="T4" fmla="*/ 246645 w 905504"/>
              <a:gd name="T5" fmla="*/ 0 h 905504"/>
              <a:gd name="T6" fmla="*/ 421049 w 905504"/>
              <a:gd name="T7" fmla="*/ 72584 h 905504"/>
              <a:gd name="T8" fmla="*/ 493290 w 905504"/>
              <a:gd name="T9" fmla="*/ 247818 h 905504"/>
              <a:gd name="T10" fmla="*/ 421049 w 905504"/>
              <a:gd name="T11" fmla="*/ 423051 h 905504"/>
              <a:gd name="T12" fmla="*/ 246645 w 905504"/>
              <a:gd name="T13" fmla="*/ 495635 h 905504"/>
              <a:gd name="T14" fmla="*/ 72241 w 905504"/>
              <a:gd name="T15" fmla="*/ 423051 h 905504"/>
              <a:gd name="T16" fmla="*/ 0 w 905504"/>
              <a:gd name="T17" fmla="*/ 247818 h 9055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rgbClr val="767171"/>
          </a:solidFill>
          <a:ln>
            <a:noFill/>
          </a:ln>
          <a:extLst>
            <a:ext uri="{91240B29-F687-4F45-9708-019B960494DF}">
              <a14:hiddenLine xmlns:a14="http://schemas.microsoft.com/office/drawing/2010/main" w="9525">
                <a:solidFill>
                  <a:srgbClr val="000000"/>
                </a:solidFill>
                <a:round/>
                <a:headEnd/>
                <a:tailEnd/>
              </a14:hiddenLine>
            </a:ext>
          </a:extLst>
        </p:spPr>
        <p:txBody>
          <a:bodyPr lIns="243364" tIns="210266" rIns="210266" bIns="121682" anchor="ctr"/>
          <a:lstStyle/>
          <a:p>
            <a:endParaRPr lang="zh-CN" altLang="en-US"/>
          </a:p>
        </p:txBody>
      </p:sp>
      <p:sp>
        <p:nvSpPr>
          <p:cNvPr id="31750" name="Freeform 5"/>
          <p:cNvSpPr>
            <a:spLocks noEditPoints="1"/>
          </p:cNvSpPr>
          <p:nvPr/>
        </p:nvSpPr>
        <p:spPr bwMode="auto">
          <a:xfrm>
            <a:off x="5900738" y="1487488"/>
            <a:ext cx="366712" cy="355600"/>
          </a:xfrm>
          <a:custGeom>
            <a:avLst/>
            <a:gdLst>
              <a:gd name="T0" fmla="*/ 193433332 w 683"/>
              <a:gd name="T1" fmla="*/ 21063660 h 662"/>
              <a:gd name="T2" fmla="*/ 164029257 w 683"/>
              <a:gd name="T3" fmla="*/ 7213523 h 662"/>
              <a:gd name="T4" fmla="*/ 166046979 w 683"/>
              <a:gd name="T5" fmla="*/ 1154357 h 662"/>
              <a:gd name="T6" fmla="*/ 163452612 w 683"/>
              <a:gd name="T7" fmla="*/ 0 h 662"/>
              <a:gd name="T8" fmla="*/ 31998441 w 683"/>
              <a:gd name="T9" fmla="*/ 288455 h 662"/>
              <a:gd name="T10" fmla="*/ 30845687 w 683"/>
              <a:gd name="T11" fmla="*/ 5193801 h 662"/>
              <a:gd name="T12" fmla="*/ 29692397 w 683"/>
              <a:gd name="T13" fmla="*/ 21063660 h 662"/>
              <a:gd name="T14" fmla="*/ 1153290 w 683"/>
              <a:gd name="T15" fmla="*/ 22217480 h 662"/>
              <a:gd name="T16" fmla="*/ 19314394 w 683"/>
              <a:gd name="T17" fmla="*/ 73289590 h 662"/>
              <a:gd name="T18" fmla="*/ 69474474 w 683"/>
              <a:gd name="T19" fmla="*/ 113108195 h 662"/>
              <a:gd name="T20" fmla="*/ 78123079 w 683"/>
              <a:gd name="T21" fmla="*/ 128112152 h 662"/>
              <a:gd name="T22" fmla="*/ 84176780 w 683"/>
              <a:gd name="T23" fmla="*/ 170238934 h 662"/>
              <a:gd name="T24" fmla="*/ 73222131 w 683"/>
              <a:gd name="T25" fmla="*/ 171393291 h 662"/>
              <a:gd name="T26" fmla="*/ 58808148 w 683"/>
              <a:gd name="T27" fmla="*/ 181492439 h 662"/>
              <a:gd name="T28" fmla="*/ 61403052 w 683"/>
              <a:gd name="T29" fmla="*/ 191014139 h 662"/>
              <a:gd name="T30" fmla="*/ 138084518 w 683"/>
              <a:gd name="T31" fmla="*/ 188705962 h 662"/>
              <a:gd name="T32" fmla="*/ 136066259 w 683"/>
              <a:gd name="T33" fmla="*/ 178029905 h 662"/>
              <a:gd name="T34" fmla="*/ 119346232 w 683"/>
              <a:gd name="T35" fmla="*/ 170238934 h 662"/>
              <a:gd name="T36" fmla="*/ 119922878 w 683"/>
              <a:gd name="T37" fmla="*/ 131286231 h 662"/>
              <a:gd name="T38" fmla="*/ 117040188 w 683"/>
              <a:gd name="T39" fmla="*/ 126092430 h 662"/>
              <a:gd name="T40" fmla="*/ 124247180 w 683"/>
              <a:gd name="T41" fmla="*/ 114551007 h 662"/>
              <a:gd name="T42" fmla="*/ 131165849 w 683"/>
              <a:gd name="T43" fmla="*/ 103009048 h 662"/>
              <a:gd name="T44" fmla="*/ 196892666 w 683"/>
              <a:gd name="T45" fmla="*/ 24526194 h 662"/>
              <a:gd name="T46" fmla="*/ 42088121 w 683"/>
              <a:gd name="T47" fmla="*/ 83099745 h 662"/>
              <a:gd name="T48" fmla="*/ 27386353 w 683"/>
              <a:gd name="T49" fmla="*/ 70403966 h 662"/>
              <a:gd name="T50" fmla="*/ 23350373 w 683"/>
              <a:gd name="T51" fmla="*/ 66076066 h 662"/>
              <a:gd name="T52" fmla="*/ 22485405 w 683"/>
              <a:gd name="T53" fmla="*/ 64633254 h 662"/>
              <a:gd name="T54" fmla="*/ 12395725 w 683"/>
              <a:gd name="T55" fmla="*/ 47898031 h 662"/>
              <a:gd name="T56" fmla="*/ 11819079 w 683"/>
              <a:gd name="T57" fmla="*/ 46455219 h 662"/>
              <a:gd name="T58" fmla="*/ 8648068 w 683"/>
              <a:gd name="T59" fmla="*/ 37510428 h 662"/>
              <a:gd name="T60" fmla="*/ 6630346 w 683"/>
              <a:gd name="T61" fmla="*/ 27988728 h 662"/>
              <a:gd name="T62" fmla="*/ 51889480 w 683"/>
              <a:gd name="T63" fmla="*/ 88582001 h 662"/>
              <a:gd name="T64" fmla="*/ 130589204 w 683"/>
              <a:gd name="T65" fmla="*/ 40684508 h 662"/>
              <a:gd name="T66" fmla="*/ 119057910 w 683"/>
              <a:gd name="T67" fmla="*/ 76752124 h 662"/>
              <a:gd name="T68" fmla="*/ 98590226 w 683"/>
              <a:gd name="T69" fmla="*/ 64056344 h 662"/>
              <a:gd name="T70" fmla="*/ 78123079 w 683"/>
              <a:gd name="T71" fmla="*/ 76752124 h 662"/>
              <a:gd name="T72" fmla="*/ 66303462 w 683"/>
              <a:gd name="T73" fmla="*/ 40684508 h 662"/>
              <a:gd name="T74" fmla="*/ 90518804 w 683"/>
              <a:gd name="T75" fmla="*/ 38953240 h 662"/>
              <a:gd name="T76" fmla="*/ 99455194 w 683"/>
              <a:gd name="T77" fmla="*/ 16446769 h 662"/>
              <a:gd name="T78" fmla="*/ 130300881 w 683"/>
              <a:gd name="T79" fmla="*/ 38953240 h 662"/>
              <a:gd name="T80" fmla="*/ 188244598 w 683"/>
              <a:gd name="T81" fmla="*/ 29719458 h 662"/>
              <a:gd name="T82" fmla="*/ 183920296 w 683"/>
              <a:gd name="T83" fmla="*/ 45012407 h 662"/>
              <a:gd name="T84" fmla="*/ 183055328 w 683"/>
              <a:gd name="T85" fmla="*/ 47032129 h 662"/>
              <a:gd name="T86" fmla="*/ 180749284 w 683"/>
              <a:gd name="T87" fmla="*/ 51649020 h 662"/>
              <a:gd name="T88" fmla="*/ 172389002 w 683"/>
              <a:gd name="T89" fmla="*/ 65210164 h 662"/>
              <a:gd name="T90" fmla="*/ 170371281 w 683"/>
              <a:gd name="T91" fmla="*/ 67518341 h 662"/>
              <a:gd name="T92" fmla="*/ 162299322 w 683"/>
              <a:gd name="T93" fmla="*/ 75886222 h 662"/>
              <a:gd name="T94" fmla="*/ 143273251 w 683"/>
              <a:gd name="T95" fmla="*/ 88582001 h 662"/>
              <a:gd name="T96" fmla="*/ 188532921 w 683"/>
              <a:gd name="T97" fmla="*/ 27988728 h 662"/>
              <a:gd name="T98" fmla="*/ 188244598 w 683"/>
              <a:gd name="T99" fmla="*/ 29719458 h 66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83" h="662">
                <a:moveTo>
                  <a:pt x="680" y="78"/>
                </a:moveTo>
                <a:cubicBezTo>
                  <a:pt x="678" y="75"/>
                  <a:pt x="675" y="73"/>
                  <a:pt x="671" y="73"/>
                </a:cubicBezTo>
                <a:cubicBezTo>
                  <a:pt x="580" y="73"/>
                  <a:pt x="580" y="73"/>
                  <a:pt x="580" y="73"/>
                </a:cubicBezTo>
                <a:cubicBezTo>
                  <a:pt x="577" y="49"/>
                  <a:pt x="571" y="32"/>
                  <a:pt x="569" y="25"/>
                </a:cubicBezTo>
                <a:cubicBezTo>
                  <a:pt x="572" y="23"/>
                  <a:pt x="574" y="20"/>
                  <a:pt x="576" y="18"/>
                </a:cubicBezTo>
                <a:cubicBezTo>
                  <a:pt x="580" y="14"/>
                  <a:pt x="580" y="8"/>
                  <a:pt x="576" y="4"/>
                </a:cubicBezTo>
                <a:cubicBezTo>
                  <a:pt x="575" y="3"/>
                  <a:pt x="574" y="2"/>
                  <a:pt x="572" y="1"/>
                </a:cubicBezTo>
                <a:cubicBezTo>
                  <a:pt x="571" y="1"/>
                  <a:pt x="569" y="0"/>
                  <a:pt x="567" y="0"/>
                </a:cubicBezTo>
                <a:cubicBezTo>
                  <a:pt x="116" y="0"/>
                  <a:pt x="116" y="0"/>
                  <a:pt x="116" y="0"/>
                </a:cubicBezTo>
                <a:cubicBezTo>
                  <a:pt x="114" y="0"/>
                  <a:pt x="112" y="1"/>
                  <a:pt x="111" y="1"/>
                </a:cubicBezTo>
                <a:cubicBezTo>
                  <a:pt x="109" y="2"/>
                  <a:pt x="108" y="3"/>
                  <a:pt x="107" y="4"/>
                </a:cubicBezTo>
                <a:cubicBezTo>
                  <a:pt x="103" y="8"/>
                  <a:pt x="103" y="14"/>
                  <a:pt x="107" y="18"/>
                </a:cubicBezTo>
                <a:cubicBezTo>
                  <a:pt x="109" y="20"/>
                  <a:pt x="111" y="23"/>
                  <a:pt x="114" y="25"/>
                </a:cubicBezTo>
                <a:cubicBezTo>
                  <a:pt x="112" y="32"/>
                  <a:pt x="107" y="49"/>
                  <a:pt x="103" y="73"/>
                </a:cubicBezTo>
                <a:cubicBezTo>
                  <a:pt x="13" y="73"/>
                  <a:pt x="13" y="73"/>
                  <a:pt x="13" y="73"/>
                </a:cubicBezTo>
                <a:cubicBezTo>
                  <a:pt x="8" y="73"/>
                  <a:pt x="6" y="75"/>
                  <a:pt x="4" y="77"/>
                </a:cubicBezTo>
                <a:cubicBezTo>
                  <a:pt x="1" y="79"/>
                  <a:pt x="0" y="82"/>
                  <a:pt x="0" y="85"/>
                </a:cubicBezTo>
                <a:cubicBezTo>
                  <a:pt x="5" y="147"/>
                  <a:pt x="28" y="206"/>
                  <a:pt x="67" y="254"/>
                </a:cubicBezTo>
                <a:cubicBezTo>
                  <a:pt x="108" y="304"/>
                  <a:pt x="165" y="341"/>
                  <a:pt x="228" y="357"/>
                </a:cubicBezTo>
                <a:cubicBezTo>
                  <a:pt x="225" y="368"/>
                  <a:pt x="224" y="385"/>
                  <a:pt x="241" y="392"/>
                </a:cubicBezTo>
                <a:cubicBezTo>
                  <a:pt x="253" y="397"/>
                  <a:pt x="266" y="403"/>
                  <a:pt x="275" y="413"/>
                </a:cubicBezTo>
                <a:cubicBezTo>
                  <a:pt x="284" y="423"/>
                  <a:pt x="281" y="435"/>
                  <a:pt x="271" y="444"/>
                </a:cubicBezTo>
                <a:cubicBezTo>
                  <a:pt x="268" y="447"/>
                  <a:pt x="267" y="450"/>
                  <a:pt x="268" y="455"/>
                </a:cubicBezTo>
                <a:cubicBezTo>
                  <a:pt x="292" y="590"/>
                  <a:pt x="292" y="590"/>
                  <a:pt x="292" y="590"/>
                </a:cubicBezTo>
                <a:cubicBezTo>
                  <a:pt x="269" y="590"/>
                  <a:pt x="269" y="590"/>
                  <a:pt x="269" y="590"/>
                </a:cubicBezTo>
                <a:cubicBezTo>
                  <a:pt x="264" y="590"/>
                  <a:pt x="258" y="591"/>
                  <a:pt x="254" y="594"/>
                </a:cubicBezTo>
                <a:cubicBezTo>
                  <a:pt x="212" y="617"/>
                  <a:pt x="212" y="617"/>
                  <a:pt x="212" y="617"/>
                </a:cubicBezTo>
                <a:cubicBezTo>
                  <a:pt x="208" y="619"/>
                  <a:pt x="204" y="624"/>
                  <a:pt x="204" y="629"/>
                </a:cubicBezTo>
                <a:cubicBezTo>
                  <a:pt x="204" y="654"/>
                  <a:pt x="204" y="654"/>
                  <a:pt x="204" y="654"/>
                </a:cubicBezTo>
                <a:cubicBezTo>
                  <a:pt x="204" y="659"/>
                  <a:pt x="208" y="662"/>
                  <a:pt x="213" y="662"/>
                </a:cubicBezTo>
                <a:cubicBezTo>
                  <a:pt x="471" y="662"/>
                  <a:pt x="471" y="662"/>
                  <a:pt x="471" y="662"/>
                </a:cubicBezTo>
                <a:cubicBezTo>
                  <a:pt x="475" y="662"/>
                  <a:pt x="479" y="659"/>
                  <a:pt x="479" y="654"/>
                </a:cubicBezTo>
                <a:cubicBezTo>
                  <a:pt x="479" y="628"/>
                  <a:pt x="479" y="628"/>
                  <a:pt x="479" y="628"/>
                </a:cubicBezTo>
                <a:cubicBezTo>
                  <a:pt x="479" y="624"/>
                  <a:pt x="476" y="619"/>
                  <a:pt x="472" y="617"/>
                </a:cubicBezTo>
                <a:cubicBezTo>
                  <a:pt x="461" y="611"/>
                  <a:pt x="440" y="600"/>
                  <a:pt x="429" y="594"/>
                </a:cubicBezTo>
                <a:cubicBezTo>
                  <a:pt x="426" y="591"/>
                  <a:pt x="419" y="590"/>
                  <a:pt x="414" y="590"/>
                </a:cubicBezTo>
                <a:cubicBezTo>
                  <a:pt x="392" y="590"/>
                  <a:pt x="392" y="590"/>
                  <a:pt x="392" y="590"/>
                </a:cubicBezTo>
                <a:cubicBezTo>
                  <a:pt x="392" y="590"/>
                  <a:pt x="415" y="456"/>
                  <a:pt x="416" y="455"/>
                </a:cubicBezTo>
                <a:cubicBezTo>
                  <a:pt x="416" y="452"/>
                  <a:pt x="416" y="448"/>
                  <a:pt x="414" y="446"/>
                </a:cubicBezTo>
                <a:cubicBezTo>
                  <a:pt x="411" y="443"/>
                  <a:pt x="408" y="440"/>
                  <a:pt x="406" y="437"/>
                </a:cubicBezTo>
                <a:cubicBezTo>
                  <a:pt x="403" y="432"/>
                  <a:pt x="402" y="427"/>
                  <a:pt x="403" y="421"/>
                </a:cubicBezTo>
                <a:cubicBezTo>
                  <a:pt x="407" y="409"/>
                  <a:pt x="421" y="402"/>
                  <a:pt x="431" y="397"/>
                </a:cubicBezTo>
                <a:cubicBezTo>
                  <a:pt x="435" y="395"/>
                  <a:pt x="438" y="394"/>
                  <a:pt x="442" y="392"/>
                </a:cubicBezTo>
                <a:cubicBezTo>
                  <a:pt x="460" y="385"/>
                  <a:pt x="458" y="368"/>
                  <a:pt x="455" y="357"/>
                </a:cubicBezTo>
                <a:cubicBezTo>
                  <a:pt x="518" y="340"/>
                  <a:pt x="575" y="304"/>
                  <a:pt x="616" y="254"/>
                </a:cubicBezTo>
                <a:cubicBezTo>
                  <a:pt x="655" y="206"/>
                  <a:pt x="679" y="147"/>
                  <a:pt x="683" y="85"/>
                </a:cubicBezTo>
                <a:cubicBezTo>
                  <a:pt x="683" y="83"/>
                  <a:pt x="682" y="80"/>
                  <a:pt x="680" y="78"/>
                </a:cubicBezTo>
                <a:close/>
                <a:moveTo>
                  <a:pt x="146" y="288"/>
                </a:moveTo>
                <a:cubicBezTo>
                  <a:pt x="133" y="279"/>
                  <a:pt x="125" y="273"/>
                  <a:pt x="114" y="263"/>
                </a:cubicBezTo>
                <a:cubicBezTo>
                  <a:pt x="108" y="257"/>
                  <a:pt x="101" y="251"/>
                  <a:pt x="95" y="244"/>
                </a:cubicBezTo>
                <a:cubicBezTo>
                  <a:pt x="91" y="241"/>
                  <a:pt x="88" y="237"/>
                  <a:pt x="85" y="234"/>
                </a:cubicBezTo>
                <a:cubicBezTo>
                  <a:pt x="84" y="232"/>
                  <a:pt x="82" y="230"/>
                  <a:pt x="81" y="229"/>
                </a:cubicBezTo>
                <a:cubicBezTo>
                  <a:pt x="80" y="228"/>
                  <a:pt x="80" y="227"/>
                  <a:pt x="79" y="226"/>
                </a:cubicBezTo>
                <a:cubicBezTo>
                  <a:pt x="79" y="226"/>
                  <a:pt x="78" y="225"/>
                  <a:pt x="78" y="224"/>
                </a:cubicBezTo>
                <a:cubicBezTo>
                  <a:pt x="67" y="210"/>
                  <a:pt x="57" y="195"/>
                  <a:pt x="49" y="179"/>
                </a:cubicBezTo>
                <a:cubicBezTo>
                  <a:pt x="47" y="175"/>
                  <a:pt x="45" y="171"/>
                  <a:pt x="43" y="166"/>
                </a:cubicBezTo>
                <a:cubicBezTo>
                  <a:pt x="42" y="163"/>
                  <a:pt x="42" y="163"/>
                  <a:pt x="42" y="163"/>
                </a:cubicBezTo>
                <a:cubicBezTo>
                  <a:pt x="42" y="163"/>
                  <a:pt x="41" y="161"/>
                  <a:pt x="41" y="161"/>
                </a:cubicBezTo>
                <a:cubicBezTo>
                  <a:pt x="40" y="159"/>
                  <a:pt x="40" y="158"/>
                  <a:pt x="39" y="156"/>
                </a:cubicBezTo>
                <a:cubicBezTo>
                  <a:pt x="36" y="147"/>
                  <a:pt x="33" y="139"/>
                  <a:pt x="30" y="130"/>
                </a:cubicBezTo>
                <a:cubicBezTo>
                  <a:pt x="28" y="121"/>
                  <a:pt x="26" y="112"/>
                  <a:pt x="24" y="103"/>
                </a:cubicBezTo>
                <a:cubicBezTo>
                  <a:pt x="24" y="101"/>
                  <a:pt x="23" y="99"/>
                  <a:pt x="23" y="97"/>
                </a:cubicBezTo>
                <a:cubicBezTo>
                  <a:pt x="97" y="97"/>
                  <a:pt x="97" y="97"/>
                  <a:pt x="97" y="97"/>
                </a:cubicBezTo>
                <a:cubicBezTo>
                  <a:pt x="93" y="159"/>
                  <a:pt x="105" y="244"/>
                  <a:pt x="180" y="307"/>
                </a:cubicBezTo>
                <a:cubicBezTo>
                  <a:pt x="168" y="301"/>
                  <a:pt x="156" y="295"/>
                  <a:pt x="146" y="288"/>
                </a:cubicBezTo>
                <a:close/>
                <a:moveTo>
                  <a:pt x="453" y="141"/>
                </a:moveTo>
                <a:cubicBezTo>
                  <a:pt x="388" y="188"/>
                  <a:pt x="388" y="188"/>
                  <a:pt x="388" y="188"/>
                </a:cubicBezTo>
                <a:cubicBezTo>
                  <a:pt x="413" y="266"/>
                  <a:pt x="413" y="266"/>
                  <a:pt x="413" y="266"/>
                </a:cubicBezTo>
                <a:cubicBezTo>
                  <a:pt x="415" y="271"/>
                  <a:pt x="412" y="273"/>
                  <a:pt x="408" y="270"/>
                </a:cubicBezTo>
                <a:cubicBezTo>
                  <a:pt x="342" y="222"/>
                  <a:pt x="342" y="222"/>
                  <a:pt x="342" y="222"/>
                </a:cubicBezTo>
                <a:cubicBezTo>
                  <a:pt x="276" y="270"/>
                  <a:pt x="276" y="270"/>
                  <a:pt x="276" y="270"/>
                </a:cubicBezTo>
                <a:cubicBezTo>
                  <a:pt x="271" y="273"/>
                  <a:pt x="269" y="271"/>
                  <a:pt x="271" y="266"/>
                </a:cubicBezTo>
                <a:cubicBezTo>
                  <a:pt x="296" y="188"/>
                  <a:pt x="296" y="188"/>
                  <a:pt x="296" y="188"/>
                </a:cubicBezTo>
                <a:cubicBezTo>
                  <a:pt x="230" y="141"/>
                  <a:pt x="230" y="141"/>
                  <a:pt x="230" y="141"/>
                </a:cubicBezTo>
                <a:cubicBezTo>
                  <a:pt x="225" y="137"/>
                  <a:pt x="226" y="135"/>
                  <a:pt x="232" y="135"/>
                </a:cubicBezTo>
                <a:cubicBezTo>
                  <a:pt x="314" y="135"/>
                  <a:pt x="314" y="135"/>
                  <a:pt x="314" y="135"/>
                </a:cubicBezTo>
                <a:cubicBezTo>
                  <a:pt x="339" y="57"/>
                  <a:pt x="339" y="57"/>
                  <a:pt x="339" y="57"/>
                </a:cubicBezTo>
                <a:cubicBezTo>
                  <a:pt x="340" y="52"/>
                  <a:pt x="343" y="52"/>
                  <a:pt x="345" y="57"/>
                </a:cubicBezTo>
                <a:cubicBezTo>
                  <a:pt x="370" y="135"/>
                  <a:pt x="370" y="135"/>
                  <a:pt x="370" y="135"/>
                </a:cubicBezTo>
                <a:cubicBezTo>
                  <a:pt x="452" y="135"/>
                  <a:pt x="452" y="135"/>
                  <a:pt x="452" y="135"/>
                </a:cubicBezTo>
                <a:cubicBezTo>
                  <a:pt x="457" y="134"/>
                  <a:pt x="458" y="137"/>
                  <a:pt x="453" y="141"/>
                </a:cubicBezTo>
                <a:close/>
                <a:moveTo>
                  <a:pt x="653" y="103"/>
                </a:moveTo>
                <a:cubicBezTo>
                  <a:pt x="651" y="112"/>
                  <a:pt x="649" y="121"/>
                  <a:pt x="647" y="130"/>
                </a:cubicBezTo>
                <a:cubicBezTo>
                  <a:pt x="644" y="139"/>
                  <a:pt x="641" y="147"/>
                  <a:pt x="638" y="156"/>
                </a:cubicBezTo>
                <a:cubicBezTo>
                  <a:pt x="637" y="158"/>
                  <a:pt x="636" y="159"/>
                  <a:pt x="636" y="161"/>
                </a:cubicBezTo>
                <a:cubicBezTo>
                  <a:pt x="636" y="161"/>
                  <a:pt x="635" y="163"/>
                  <a:pt x="635" y="163"/>
                </a:cubicBezTo>
                <a:cubicBezTo>
                  <a:pt x="634" y="166"/>
                  <a:pt x="634" y="166"/>
                  <a:pt x="634" y="166"/>
                </a:cubicBezTo>
                <a:cubicBezTo>
                  <a:pt x="632" y="171"/>
                  <a:pt x="630" y="175"/>
                  <a:pt x="627" y="179"/>
                </a:cubicBezTo>
                <a:cubicBezTo>
                  <a:pt x="619" y="195"/>
                  <a:pt x="610" y="210"/>
                  <a:pt x="599" y="224"/>
                </a:cubicBezTo>
                <a:cubicBezTo>
                  <a:pt x="599" y="225"/>
                  <a:pt x="598" y="226"/>
                  <a:pt x="598" y="226"/>
                </a:cubicBezTo>
                <a:cubicBezTo>
                  <a:pt x="597" y="227"/>
                  <a:pt x="596" y="228"/>
                  <a:pt x="596" y="229"/>
                </a:cubicBezTo>
                <a:cubicBezTo>
                  <a:pt x="594" y="230"/>
                  <a:pt x="593" y="232"/>
                  <a:pt x="591" y="234"/>
                </a:cubicBezTo>
                <a:cubicBezTo>
                  <a:pt x="588" y="237"/>
                  <a:pt x="585" y="241"/>
                  <a:pt x="582" y="244"/>
                </a:cubicBezTo>
                <a:cubicBezTo>
                  <a:pt x="576" y="251"/>
                  <a:pt x="569" y="257"/>
                  <a:pt x="563" y="263"/>
                </a:cubicBezTo>
                <a:cubicBezTo>
                  <a:pt x="551" y="273"/>
                  <a:pt x="544" y="279"/>
                  <a:pt x="531" y="288"/>
                </a:cubicBezTo>
                <a:cubicBezTo>
                  <a:pt x="520" y="295"/>
                  <a:pt x="509" y="301"/>
                  <a:pt x="497" y="307"/>
                </a:cubicBezTo>
                <a:cubicBezTo>
                  <a:pt x="571" y="244"/>
                  <a:pt x="584" y="159"/>
                  <a:pt x="580" y="97"/>
                </a:cubicBezTo>
                <a:cubicBezTo>
                  <a:pt x="654" y="97"/>
                  <a:pt x="654" y="97"/>
                  <a:pt x="654" y="97"/>
                </a:cubicBezTo>
                <a:cubicBezTo>
                  <a:pt x="653" y="99"/>
                  <a:pt x="653" y="101"/>
                  <a:pt x="653" y="103"/>
                </a:cubicBezTo>
                <a:close/>
                <a:moveTo>
                  <a:pt x="653" y="103"/>
                </a:moveTo>
                <a:cubicBezTo>
                  <a:pt x="653" y="103"/>
                  <a:pt x="653" y="103"/>
                  <a:pt x="653" y="10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p>
            <a:endParaRPr lang="zh-CN" altLang="en-US"/>
          </a:p>
        </p:txBody>
      </p:sp>
      <p:sp>
        <p:nvSpPr>
          <p:cNvPr id="31751" name="Freeform 19"/>
          <p:cNvSpPr>
            <a:spLocks/>
          </p:cNvSpPr>
          <p:nvPr/>
        </p:nvSpPr>
        <p:spPr bwMode="auto">
          <a:xfrm flipV="1">
            <a:off x="7618413" y="4035425"/>
            <a:ext cx="669925" cy="669925"/>
          </a:xfrm>
          <a:custGeom>
            <a:avLst/>
            <a:gdLst>
              <a:gd name="T0" fmla="*/ 0 w 905504"/>
              <a:gd name="T1" fmla="*/ 247818 h 905504"/>
              <a:gd name="T2" fmla="*/ 72584 w 905504"/>
              <a:gd name="T3" fmla="*/ 72584 h 905504"/>
              <a:gd name="T4" fmla="*/ 247818 w 905504"/>
              <a:gd name="T5" fmla="*/ 0 h 905504"/>
              <a:gd name="T6" fmla="*/ 423051 w 905504"/>
              <a:gd name="T7" fmla="*/ 72584 h 905504"/>
              <a:gd name="T8" fmla="*/ 495635 w 905504"/>
              <a:gd name="T9" fmla="*/ 247818 h 905504"/>
              <a:gd name="T10" fmla="*/ 423051 w 905504"/>
              <a:gd name="T11" fmla="*/ 423051 h 905504"/>
              <a:gd name="T12" fmla="*/ 247818 w 905504"/>
              <a:gd name="T13" fmla="*/ 495635 h 905504"/>
              <a:gd name="T14" fmla="*/ 72584 w 905504"/>
              <a:gd name="T15" fmla="*/ 423051 h 905504"/>
              <a:gd name="T16" fmla="*/ 0 w 905504"/>
              <a:gd name="T17" fmla="*/ 247818 h 9055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rgbClr val="DE4477"/>
          </a:solidFill>
          <a:ln>
            <a:noFill/>
          </a:ln>
          <a:extLst>
            <a:ext uri="{91240B29-F687-4F45-9708-019B960494DF}">
              <a14:hiddenLine xmlns:a14="http://schemas.microsoft.com/office/drawing/2010/main" w="9525">
                <a:solidFill>
                  <a:srgbClr val="000000"/>
                </a:solidFill>
                <a:round/>
                <a:headEnd/>
                <a:tailEnd/>
              </a14:hiddenLine>
            </a:ext>
          </a:extLst>
        </p:spPr>
        <p:txBody>
          <a:bodyPr lIns="243364" tIns="210266" rIns="210266" bIns="121682" anchor="ctr"/>
          <a:lstStyle/>
          <a:p>
            <a:endParaRPr lang="zh-CN" altLang="en-US"/>
          </a:p>
        </p:txBody>
      </p:sp>
      <p:sp>
        <p:nvSpPr>
          <p:cNvPr id="31752" name="Freeform 177"/>
          <p:cNvSpPr>
            <a:spLocks noEditPoints="1"/>
          </p:cNvSpPr>
          <p:nvPr/>
        </p:nvSpPr>
        <p:spPr bwMode="auto">
          <a:xfrm>
            <a:off x="7764463" y="4171950"/>
            <a:ext cx="377825" cy="398463"/>
          </a:xfrm>
          <a:custGeom>
            <a:avLst/>
            <a:gdLst>
              <a:gd name="T0" fmla="*/ 385517937 w 360"/>
              <a:gd name="T1" fmla="*/ 197916572 h 380"/>
              <a:gd name="T2" fmla="*/ 11014648 w 360"/>
              <a:gd name="T3" fmla="*/ 197916572 h 380"/>
              <a:gd name="T4" fmla="*/ 5507849 w 360"/>
              <a:gd name="T5" fmla="*/ 188020009 h 380"/>
              <a:gd name="T6" fmla="*/ 187251120 w 360"/>
              <a:gd name="T7" fmla="*/ 8796595 h 380"/>
              <a:gd name="T8" fmla="*/ 208179476 w 360"/>
              <a:gd name="T9" fmla="*/ 9895514 h 380"/>
              <a:gd name="T10" fmla="*/ 275369355 w 360"/>
              <a:gd name="T11" fmla="*/ 75867355 h 380"/>
              <a:gd name="T12" fmla="*/ 275369355 w 360"/>
              <a:gd name="T13" fmla="*/ 49478619 h 380"/>
              <a:gd name="T14" fmla="*/ 309515290 w 360"/>
              <a:gd name="T15" fmla="*/ 49478619 h 380"/>
              <a:gd name="T16" fmla="*/ 309515290 w 360"/>
              <a:gd name="T17" fmla="*/ 109953768 h 380"/>
              <a:gd name="T18" fmla="*/ 388821807 w 360"/>
              <a:gd name="T19" fmla="*/ 188020009 h 380"/>
              <a:gd name="T20" fmla="*/ 385517937 w 360"/>
              <a:gd name="T21" fmla="*/ 197916572 h 380"/>
              <a:gd name="T22" fmla="*/ 345864154 w 360"/>
              <a:gd name="T23" fmla="*/ 403528723 h 380"/>
              <a:gd name="T24" fmla="*/ 330443646 w 360"/>
              <a:gd name="T25" fmla="*/ 417823059 h 380"/>
              <a:gd name="T26" fmla="*/ 213687325 w 360"/>
              <a:gd name="T27" fmla="*/ 417823059 h 380"/>
              <a:gd name="T28" fmla="*/ 213687325 w 360"/>
              <a:gd name="T29" fmla="*/ 332059141 h 380"/>
              <a:gd name="T30" fmla="*/ 160815964 w 360"/>
              <a:gd name="T31" fmla="*/ 332059141 h 380"/>
              <a:gd name="T32" fmla="*/ 160815964 w 360"/>
              <a:gd name="T33" fmla="*/ 417823059 h 380"/>
              <a:gd name="T34" fmla="*/ 63886009 w 360"/>
              <a:gd name="T35" fmla="*/ 417823059 h 380"/>
              <a:gd name="T36" fmla="*/ 48465502 w 360"/>
              <a:gd name="T37" fmla="*/ 402429804 h 380"/>
              <a:gd name="T38" fmla="*/ 48465502 w 360"/>
              <a:gd name="T39" fmla="*/ 206712119 h 380"/>
              <a:gd name="T40" fmla="*/ 345864154 w 360"/>
              <a:gd name="T41" fmla="*/ 206712119 h 380"/>
              <a:gd name="T42" fmla="*/ 345864154 w 360"/>
              <a:gd name="T43" fmla="*/ 403528723 h 380"/>
              <a:gd name="T44" fmla="*/ 300703571 w 360"/>
              <a:gd name="T45" fmla="*/ 266087300 h 380"/>
              <a:gd name="T46" fmla="*/ 247833259 w 360"/>
              <a:gd name="T47" fmla="*/ 266087300 h 380"/>
              <a:gd name="T48" fmla="*/ 247833259 w 360"/>
              <a:gd name="T49" fmla="*/ 310068178 h 380"/>
              <a:gd name="T50" fmla="*/ 300703571 w 360"/>
              <a:gd name="T51" fmla="*/ 310068178 h 380"/>
              <a:gd name="T52" fmla="*/ 300703571 w 360"/>
              <a:gd name="T53" fmla="*/ 266087300 h 38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360" h="380">
                <a:moveTo>
                  <a:pt x="350" y="180"/>
                </a:moveTo>
                <a:cubicBezTo>
                  <a:pt x="295" y="180"/>
                  <a:pt x="68" y="180"/>
                  <a:pt x="10" y="180"/>
                </a:cubicBezTo>
                <a:cubicBezTo>
                  <a:pt x="0" y="180"/>
                  <a:pt x="0" y="176"/>
                  <a:pt x="5" y="171"/>
                </a:cubicBezTo>
                <a:cubicBezTo>
                  <a:pt x="36" y="140"/>
                  <a:pt x="138" y="40"/>
                  <a:pt x="170" y="8"/>
                </a:cubicBezTo>
                <a:cubicBezTo>
                  <a:pt x="178" y="0"/>
                  <a:pt x="180" y="0"/>
                  <a:pt x="189" y="9"/>
                </a:cubicBezTo>
                <a:cubicBezTo>
                  <a:pt x="201" y="21"/>
                  <a:pt x="225" y="44"/>
                  <a:pt x="250" y="69"/>
                </a:cubicBezTo>
                <a:cubicBezTo>
                  <a:pt x="250" y="45"/>
                  <a:pt x="250" y="45"/>
                  <a:pt x="250" y="45"/>
                </a:cubicBezTo>
                <a:cubicBezTo>
                  <a:pt x="281" y="45"/>
                  <a:pt x="281" y="45"/>
                  <a:pt x="281" y="45"/>
                </a:cubicBezTo>
                <a:cubicBezTo>
                  <a:pt x="281" y="100"/>
                  <a:pt x="281" y="100"/>
                  <a:pt x="281" y="100"/>
                </a:cubicBezTo>
                <a:cubicBezTo>
                  <a:pt x="311" y="129"/>
                  <a:pt x="339" y="158"/>
                  <a:pt x="353" y="171"/>
                </a:cubicBezTo>
                <a:cubicBezTo>
                  <a:pt x="358" y="176"/>
                  <a:pt x="360" y="180"/>
                  <a:pt x="350" y="180"/>
                </a:cubicBezTo>
                <a:close/>
                <a:moveTo>
                  <a:pt x="314" y="367"/>
                </a:moveTo>
                <a:cubicBezTo>
                  <a:pt x="314" y="376"/>
                  <a:pt x="310" y="380"/>
                  <a:pt x="300" y="380"/>
                </a:cubicBezTo>
                <a:cubicBezTo>
                  <a:pt x="269" y="380"/>
                  <a:pt x="194" y="380"/>
                  <a:pt x="194" y="380"/>
                </a:cubicBezTo>
                <a:cubicBezTo>
                  <a:pt x="194" y="302"/>
                  <a:pt x="194" y="302"/>
                  <a:pt x="194" y="302"/>
                </a:cubicBezTo>
                <a:cubicBezTo>
                  <a:pt x="146" y="302"/>
                  <a:pt x="146" y="302"/>
                  <a:pt x="146" y="302"/>
                </a:cubicBezTo>
                <a:cubicBezTo>
                  <a:pt x="146" y="380"/>
                  <a:pt x="146" y="380"/>
                  <a:pt x="146" y="380"/>
                </a:cubicBezTo>
                <a:cubicBezTo>
                  <a:pt x="146" y="380"/>
                  <a:pt x="86" y="380"/>
                  <a:pt x="58" y="380"/>
                </a:cubicBezTo>
                <a:cubicBezTo>
                  <a:pt x="49" y="380"/>
                  <a:pt x="44" y="375"/>
                  <a:pt x="44" y="366"/>
                </a:cubicBezTo>
                <a:cubicBezTo>
                  <a:pt x="44" y="322"/>
                  <a:pt x="44" y="188"/>
                  <a:pt x="44" y="188"/>
                </a:cubicBezTo>
                <a:cubicBezTo>
                  <a:pt x="314" y="188"/>
                  <a:pt x="314" y="188"/>
                  <a:pt x="314" y="188"/>
                </a:cubicBezTo>
                <a:cubicBezTo>
                  <a:pt x="314" y="188"/>
                  <a:pt x="314" y="323"/>
                  <a:pt x="314" y="367"/>
                </a:cubicBezTo>
                <a:close/>
                <a:moveTo>
                  <a:pt x="273" y="242"/>
                </a:moveTo>
                <a:cubicBezTo>
                  <a:pt x="225" y="242"/>
                  <a:pt x="225" y="242"/>
                  <a:pt x="225" y="242"/>
                </a:cubicBezTo>
                <a:cubicBezTo>
                  <a:pt x="225" y="282"/>
                  <a:pt x="225" y="282"/>
                  <a:pt x="225" y="282"/>
                </a:cubicBezTo>
                <a:cubicBezTo>
                  <a:pt x="273" y="282"/>
                  <a:pt x="273" y="282"/>
                  <a:pt x="273" y="282"/>
                </a:cubicBezTo>
                <a:cubicBezTo>
                  <a:pt x="273" y="242"/>
                  <a:pt x="273" y="242"/>
                  <a:pt x="273" y="2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p>
            <a:endParaRPr lang="zh-CN" altLang="en-US"/>
          </a:p>
        </p:txBody>
      </p:sp>
      <p:sp>
        <p:nvSpPr>
          <p:cNvPr id="31753" name="Freeform 22"/>
          <p:cNvSpPr>
            <a:spLocks/>
          </p:cNvSpPr>
          <p:nvPr/>
        </p:nvSpPr>
        <p:spPr bwMode="auto">
          <a:xfrm flipV="1">
            <a:off x="3867150" y="4035425"/>
            <a:ext cx="668338" cy="669925"/>
          </a:xfrm>
          <a:custGeom>
            <a:avLst/>
            <a:gdLst>
              <a:gd name="T0" fmla="*/ 0 w 905504"/>
              <a:gd name="T1" fmla="*/ 247818 h 905504"/>
              <a:gd name="T2" fmla="*/ 72241 w 905504"/>
              <a:gd name="T3" fmla="*/ 72584 h 905504"/>
              <a:gd name="T4" fmla="*/ 246645 w 905504"/>
              <a:gd name="T5" fmla="*/ 0 h 905504"/>
              <a:gd name="T6" fmla="*/ 421049 w 905504"/>
              <a:gd name="T7" fmla="*/ 72584 h 905504"/>
              <a:gd name="T8" fmla="*/ 493290 w 905504"/>
              <a:gd name="T9" fmla="*/ 247818 h 905504"/>
              <a:gd name="T10" fmla="*/ 421049 w 905504"/>
              <a:gd name="T11" fmla="*/ 423051 h 905504"/>
              <a:gd name="T12" fmla="*/ 246645 w 905504"/>
              <a:gd name="T13" fmla="*/ 495635 h 905504"/>
              <a:gd name="T14" fmla="*/ 72241 w 905504"/>
              <a:gd name="T15" fmla="*/ 423051 h 905504"/>
              <a:gd name="T16" fmla="*/ 0 w 905504"/>
              <a:gd name="T17" fmla="*/ 247818 h 9055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rgbClr val="513087"/>
          </a:solidFill>
          <a:ln>
            <a:noFill/>
          </a:ln>
          <a:extLst>
            <a:ext uri="{91240B29-F687-4F45-9708-019B960494DF}">
              <a14:hiddenLine xmlns:a14="http://schemas.microsoft.com/office/drawing/2010/main" w="9525">
                <a:solidFill>
                  <a:srgbClr val="000000"/>
                </a:solidFill>
                <a:round/>
                <a:headEnd/>
                <a:tailEnd/>
              </a14:hiddenLine>
            </a:ext>
          </a:extLst>
        </p:spPr>
        <p:txBody>
          <a:bodyPr lIns="243364" tIns="210266" rIns="210266" bIns="121682" anchor="ctr"/>
          <a:lstStyle/>
          <a:p>
            <a:endParaRPr lang="zh-CN" altLang="en-US"/>
          </a:p>
        </p:txBody>
      </p:sp>
      <p:sp>
        <p:nvSpPr>
          <p:cNvPr id="31754" name="Freeform 23"/>
          <p:cNvSpPr>
            <a:spLocks noEditPoints="1"/>
          </p:cNvSpPr>
          <p:nvPr/>
        </p:nvSpPr>
        <p:spPr bwMode="auto">
          <a:xfrm>
            <a:off x="4064000" y="4170363"/>
            <a:ext cx="274638" cy="400050"/>
          </a:xfrm>
          <a:custGeom>
            <a:avLst/>
            <a:gdLst>
              <a:gd name="T0" fmla="*/ 538757365 w 70"/>
              <a:gd name="T1" fmla="*/ 0 h 102"/>
              <a:gd name="T2" fmla="*/ 0 w 70"/>
              <a:gd name="T3" fmla="*/ 538388859 h 102"/>
              <a:gd name="T4" fmla="*/ 246287512 w 70"/>
              <a:gd name="T5" fmla="*/ 1138306976 h 102"/>
              <a:gd name="T6" fmla="*/ 538757365 w 70"/>
              <a:gd name="T7" fmla="*/ 1569019632 h 102"/>
              <a:gd name="T8" fmla="*/ 831227218 w 70"/>
              <a:gd name="T9" fmla="*/ 1138306976 h 102"/>
              <a:gd name="T10" fmla="*/ 1077514729 w 70"/>
              <a:gd name="T11" fmla="*/ 538388859 h 102"/>
              <a:gd name="T12" fmla="*/ 538757365 w 70"/>
              <a:gd name="T13" fmla="*/ 0 h 102"/>
              <a:gd name="T14" fmla="*/ 661901120 w 70"/>
              <a:gd name="T15" fmla="*/ 1338280990 h 102"/>
              <a:gd name="T16" fmla="*/ 415613609 w 70"/>
              <a:gd name="T17" fmla="*/ 1369045619 h 102"/>
              <a:gd name="T18" fmla="*/ 400218187 w 70"/>
              <a:gd name="T19" fmla="*/ 1276751731 h 102"/>
              <a:gd name="T20" fmla="*/ 400218187 w 70"/>
              <a:gd name="T21" fmla="*/ 1276751731 h 102"/>
              <a:gd name="T22" fmla="*/ 692688040 w 70"/>
              <a:gd name="T23" fmla="*/ 1230604787 h 102"/>
              <a:gd name="T24" fmla="*/ 677296542 w 70"/>
              <a:gd name="T25" fmla="*/ 1276751731 h 102"/>
              <a:gd name="T26" fmla="*/ 661901120 w 70"/>
              <a:gd name="T27" fmla="*/ 1338280990 h 102"/>
              <a:gd name="T28" fmla="*/ 384826689 w 70"/>
              <a:gd name="T29" fmla="*/ 1215222472 h 102"/>
              <a:gd name="T30" fmla="*/ 354039769 w 70"/>
              <a:gd name="T31" fmla="*/ 1122924662 h 102"/>
              <a:gd name="T32" fmla="*/ 723474960 w 70"/>
              <a:gd name="T33" fmla="*/ 1122924662 h 102"/>
              <a:gd name="T34" fmla="*/ 708079538 w 70"/>
              <a:gd name="T35" fmla="*/ 1184457843 h 102"/>
              <a:gd name="T36" fmla="*/ 384826689 w 70"/>
              <a:gd name="T37" fmla="*/ 1215222472 h 102"/>
              <a:gd name="T38" fmla="*/ 538757365 w 70"/>
              <a:gd name="T39" fmla="*/ 1476725744 h 102"/>
              <a:gd name="T40" fmla="*/ 446400529 w 70"/>
              <a:gd name="T41" fmla="*/ 1415192563 h 102"/>
              <a:gd name="T42" fmla="*/ 646509622 w 70"/>
              <a:gd name="T43" fmla="*/ 1384427934 h 102"/>
              <a:gd name="T44" fmla="*/ 538757365 w 70"/>
              <a:gd name="T45" fmla="*/ 1476725744 h 102"/>
              <a:gd name="T46" fmla="*/ 769653378 w 70"/>
              <a:gd name="T47" fmla="*/ 1030630774 h 102"/>
              <a:gd name="T48" fmla="*/ 307861351 w 70"/>
              <a:gd name="T49" fmla="*/ 1030630774 h 102"/>
              <a:gd name="T50" fmla="*/ 230896013 w 70"/>
              <a:gd name="T51" fmla="*/ 876803704 h 102"/>
              <a:gd name="T52" fmla="*/ 92356836 w 70"/>
              <a:gd name="T53" fmla="*/ 538388859 h 102"/>
              <a:gd name="T54" fmla="*/ 538757365 w 70"/>
              <a:gd name="T55" fmla="*/ 92293888 h 102"/>
              <a:gd name="T56" fmla="*/ 985157893 w 70"/>
              <a:gd name="T57" fmla="*/ 538388859 h 102"/>
              <a:gd name="T58" fmla="*/ 846618716 w 70"/>
              <a:gd name="T59" fmla="*/ 876803704 h 102"/>
              <a:gd name="T60" fmla="*/ 769653378 w 70"/>
              <a:gd name="T61" fmla="*/ 1030630774 h 102"/>
              <a:gd name="T62" fmla="*/ 769653378 w 70"/>
              <a:gd name="T63" fmla="*/ 1030630774 h 102"/>
              <a:gd name="T64" fmla="*/ 769653378 w 70"/>
              <a:gd name="T65" fmla="*/ 1030630774 h 1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0" h="102">
                <a:moveTo>
                  <a:pt x="35" y="0"/>
                </a:moveTo>
                <a:cubicBezTo>
                  <a:pt x="16" y="0"/>
                  <a:pt x="0" y="16"/>
                  <a:pt x="0" y="35"/>
                </a:cubicBezTo>
                <a:cubicBezTo>
                  <a:pt x="0" y="48"/>
                  <a:pt x="12" y="62"/>
                  <a:pt x="16" y="74"/>
                </a:cubicBezTo>
                <a:cubicBezTo>
                  <a:pt x="22" y="91"/>
                  <a:pt x="22" y="102"/>
                  <a:pt x="35" y="102"/>
                </a:cubicBezTo>
                <a:cubicBezTo>
                  <a:pt x="49" y="102"/>
                  <a:pt x="48" y="92"/>
                  <a:pt x="54" y="74"/>
                </a:cubicBezTo>
                <a:cubicBezTo>
                  <a:pt x="58" y="62"/>
                  <a:pt x="70" y="48"/>
                  <a:pt x="70" y="35"/>
                </a:cubicBezTo>
                <a:cubicBezTo>
                  <a:pt x="70" y="16"/>
                  <a:pt x="54" y="0"/>
                  <a:pt x="35" y="0"/>
                </a:cubicBezTo>
                <a:close/>
                <a:moveTo>
                  <a:pt x="43" y="87"/>
                </a:moveTo>
                <a:cubicBezTo>
                  <a:pt x="27" y="89"/>
                  <a:pt x="27" y="89"/>
                  <a:pt x="27" y="89"/>
                </a:cubicBezTo>
                <a:cubicBezTo>
                  <a:pt x="27" y="87"/>
                  <a:pt x="26" y="85"/>
                  <a:pt x="26" y="83"/>
                </a:cubicBezTo>
                <a:cubicBezTo>
                  <a:pt x="26" y="83"/>
                  <a:pt x="26" y="83"/>
                  <a:pt x="26" y="83"/>
                </a:cubicBezTo>
                <a:cubicBezTo>
                  <a:pt x="45" y="80"/>
                  <a:pt x="45" y="80"/>
                  <a:pt x="45" y="80"/>
                </a:cubicBezTo>
                <a:cubicBezTo>
                  <a:pt x="45" y="81"/>
                  <a:pt x="45" y="82"/>
                  <a:pt x="44" y="83"/>
                </a:cubicBezTo>
                <a:cubicBezTo>
                  <a:pt x="44" y="84"/>
                  <a:pt x="44" y="86"/>
                  <a:pt x="43" y="87"/>
                </a:cubicBezTo>
                <a:close/>
                <a:moveTo>
                  <a:pt x="25" y="79"/>
                </a:moveTo>
                <a:cubicBezTo>
                  <a:pt x="24" y="78"/>
                  <a:pt x="23" y="76"/>
                  <a:pt x="23" y="73"/>
                </a:cubicBezTo>
                <a:cubicBezTo>
                  <a:pt x="47" y="73"/>
                  <a:pt x="47" y="73"/>
                  <a:pt x="47" y="73"/>
                </a:cubicBezTo>
                <a:cubicBezTo>
                  <a:pt x="47" y="75"/>
                  <a:pt x="47" y="76"/>
                  <a:pt x="46" y="77"/>
                </a:cubicBezTo>
                <a:lnTo>
                  <a:pt x="25" y="79"/>
                </a:lnTo>
                <a:close/>
                <a:moveTo>
                  <a:pt x="35" y="96"/>
                </a:moveTo>
                <a:cubicBezTo>
                  <a:pt x="32" y="96"/>
                  <a:pt x="30" y="95"/>
                  <a:pt x="29" y="92"/>
                </a:cubicBezTo>
                <a:cubicBezTo>
                  <a:pt x="42" y="90"/>
                  <a:pt x="42" y="90"/>
                  <a:pt x="42" y="90"/>
                </a:cubicBezTo>
                <a:cubicBezTo>
                  <a:pt x="40" y="95"/>
                  <a:pt x="39" y="96"/>
                  <a:pt x="35" y="96"/>
                </a:cubicBezTo>
                <a:close/>
                <a:moveTo>
                  <a:pt x="50" y="67"/>
                </a:moveTo>
                <a:cubicBezTo>
                  <a:pt x="20" y="67"/>
                  <a:pt x="20" y="67"/>
                  <a:pt x="20" y="67"/>
                </a:cubicBezTo>
                <a:cubicBezTo>
                  <a:pt x="19" y="64"/>
                  <a:pt x="17" y="60"/>
                  <a:pt x="15" y="57"/>
                </a:cubicBezTo>
                <a:cubicBezTo>
                  <a:pt x="11" y="49"/>
                  <a:pt x="6" y="41"/>
                  <a:pt x="6" y="35"/>
                </a:cubicBezTo>
                <a:cubicBezTo>
                  <a:pt x="6" y="19"/>
                  <a:pt x="19" y="6"/>
                  <a:pt x="35" y="6"/>
                </a:cubicBezTo>
                <a:cubicBezTo>
                  <a:pt x="51" y="6"/>
                  <a:pt x="64" y="19"/>
                  <a:pt x="64" y="35"/>
                </a:cubicBezTo>
                <a:cubicBezTo>
                  <a:pt x="64" y="41"/>
                  <a:pt x="60" y="49"/>
                  <a:pt x="55" y="57"/>
                </a:cubicBezTo>
                <a:cubicBezTo>
                  <a:pt x="53" y="60"/>
                  <a:pt x="52" y="64"/>
                  <a:pt x="50" y="67"/>
                </a:cubicBezTo>
                <a:close/>
                <a:moveTo>
                  <a:pt x="50" y="67"/>
                </a:moveTo>
                <a:cubicBezTo>
                  <a:pt x="50" y="67"/>
                  <a:pt x="50" y="67"/>
                  <a:pt x="50" y="6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p>
            <a:endParaRPr lang="zh-CN" altLang="en-US"/>
          </a:p>
        </p:txBody>
      </p:sp>
      <p:sp>
        <p:nvSpPr>
          <p:cNvPr id="31755" name="Freeform 10"/>
          <p:cNvSpPr>
            <a:spLocks/>
          </p:cNvSpPr>
          <p:nvPr/>
        </p:nvSpPr>
        <p:spPr bwMode="auto">
          <a:xfrm flipV="1">
            <a:off x="6756400" y="1703388"/>
            <a:ext cx="669925" cy="668337"/>
          </a:xfrm>
          <a:custGeom>
            <a:avLst/>
            <a:gdLst>
              <a:gd name="T0" fmla="*/ 0 w 905504"/>
              <a:gd name="T1" fmla="*/ 246644 h 905504"/>
              <a:gd name="T2" fmla="*/ 72584 w 905504"/>
              <a:gd name="T3" fmla="*/ 72241 h 905504"/>
              <a:gd name="T4" fmla="*/ 247818 w 905504"/>
              <a:gd name="T5" fmla="*/ 0 h 905504"/>
              <a:gd name="T6" fmla="*/ 423051 w 905504"/>
              <a:gd name="T7" fmla="*/ 72241 h 905504"/>
              <a:gd name="T8" fmla="*/ 495635 w 905504"/>
              <a:gd name="T9" fmla="*/ 246644 h 905504"/>
              <a:gd name="T10" fmla="*/ 423051 w 905504"/>
              <a:gd name="T11" fmla="*/ 421047 h 905504"/>
              <a:gd name="T12" fmla="*/ 247818 w 905504"/>
              <a:gd name="T13" fmla="*/ 493288 h 905504"/>
              <a:gd name="T14" fmla="*/ 72584 w 905504"/>
              <a:gd name="T15" fmla="*/ 421047 h 905504"/>
              <a:gd name="T16" fmla="*/ 0 w 905504"/>
              <a:gd name="T17" fmla="*/ 246644 h 9055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rgbClr val="DE4477"/>
          </a:solidFill>
          <a:ln>
            <a:noFill/>
          </a:ln>
          <a:extLst>
            <a:ext uri="{91240B29-F687-4F45-9708-019B960494DF}">
              <a14:hiddenLine xmlns:a14="http://schemas.microsoft.com/office/drawing/2010/main" w="9525">
                <a:solidFill>
                  <a:srgbClr val="000000"/>
                </a:solidFill>
                <a:round/>
                <a:headEnd/>
                <a:tailEnd/>
              </a14:hiddenLine>
            </a:ext>
          </a:extLst>
        </p:spPr>
        <p:txBody>
          <a:bodyPr lIns="243364" tIns="210266" rIns="210266" bIns="121682" anchor="ctr"/>
          <a:lstStyle/>
          <a:p>
            <a:endParaRPr lang="zh-CN" altLang="en-US"/>
          </a:p>
        </p:txBody>
      </p:sp>
      <p:sp>
        <p:nvSpPr>
          <p:cNvPr id="31756" name="Freeform 170"/>
          <p:cNvSpPr>
            <a:spLocks noEditPoints="1"/>
          </p:cNvSpPr>
          <p:nvPr/>
        </p:nvSpPr>
        <p:spPr bwMode="auto">
          <a:xfrm>
            <a:off x="6911975" y="1885950"/>
            <a:ext cx="358775" cy="303213"/>
          </a:xfrm>
          <a:custGeom>
            <a:avLst/>
            <a:gdLst>
              <a:gd name="T0" fmla="*/ 479240714 w 256"/>
              <a:gd name="T1" fmla="*/ 425639460 h 216"/>
              <a:gd name="T2" fmla="*/ 23569836 w 256"/>
              <a:gd name="T3" fmla="*/ 425639460 h 216"/>
              <a:gd name="T4" fmla="*/ 0 w 256"/>
              <a:gd name="T5" fmla="*/ 401993057 h 216"/>
              <a:gd name="T6" fmla="*/ 0 w 256"/>
              <a:gd name="T7" fmla="*/ 23646403 h 216"/>
              <a:gd name="T8" fmla="*/ 23569836 w 256"/>
              <a:gd name="T9" fmla="*/ 0 h 216"/>
              <a:gd name="T10" fmla="*/ 47138270 w 256"/>
              <a:gd name="T11" fmla="*/ 23646403 h 216"/>
              <a:gd name="T12" fmla="*/ 47138270 w 256"/>
              <a:gd name="T13" fmla="*/ 323170311 h 216"/>
              <a:gd name="T14" fmla="*/ 47138270 w 256"/>
              <a:gd name="T15" fmla="*/ 378346655 h 216"/>
              <a:gd name="T16" fmla="*/ 479240714 w 256"/>
              <a:gd name="T17" fmla="*/ 378346655 h 216"/>
              <a:gd name="T18" fmla="*/ 502810549 w 256"/>
              <a:gd name="T19" fmla="*/ 401993057 h 216"/>
              <a:gd name="T20" fmla="*/ 479240714 w 256"/>
              <a:gd name="T21" fmla="*/ 425639460 h 216"/>
              <a:gd name="T22" fmla="*/ 424245832 w 256"/>
              <a:gd name="T23" fmla="*/ 354700252 h 216"/>
              <a:gd name="T24" fmla="*/ 377107562 w 256"/>
              <a:gd name="T25" fmla="*/ 354700252 h 216"/>
              <a:gd name="T26" fmla="*/ 353539127 w 256"/>
              <a:gd name="T27" fmla="*/ 331052445 h 216"/>
              <a:gd name="T28" fmla="*/ 353539127 w 256"/>
              <a:gd name="T29" fmla="*/ 165526223 h 216"/>
              <a:gd name="T30" fmla="*/ 377107562 w 256"/>
              <a:gd name="T31" fmla="*/ 141879820 h 216"/>
              <a:gd name="T32" fmla="*/ 424245832 w 256"/>
              <a:gd name="T33" fmla="*/ 141879820 h 216"/>
              <a:gd name="T34" fmla="*/ 447815667 w 256"/>
              <a:gd name="T35" fmla="*/ 165526223 h 216"/>
              <a:gd name="T36" fmla="*/ 447815667 w 256"/>
              <a:gd name="T37" fmla="*/ 331052445 h 216"/>
              <a:gd name="T38" fmla="*/ 424245832 w 256"/>
              <a:gd name="T39" fmla="*/ 354700252 h 216"/>
              <a:gd name="T40" fmla="*/ 290687633 w 256"/>
              <a:gd name="T41" fmla="*/ 354700252 h 216"/>
              <a:gd name="T42" fmla="*/ 243549363 w 256"/>
              <a:gd name="T43" fmla="*/ 354700252 h 216"/>
              <a:gd name="T44" fmla="*/ 219979528 w 256"/>
              <a:gd name="T45" fmla="*/ 331052445 h 216"/>
              <a:gd name="T46" fmla="*/ 219979528 w 256"/>
              <a:gd name="T47" fmla="*/ 70940612 h 216"/>
              <a:gd name="T48" fmla="*/ 243549363 w 256"/>
              <a:gd name="T49" fmla="*/ 47292805 h 216"/>
              <a:gd name="T50" fmla="*/ 290687633 w 256"/>
              <a:gd name="T51" fmla="*/ 47292805 h 216"/>
              <a:gd name="T52" fmla="*/ 314256068 w 256"/>
              <a:gd name="T53" fmla="*/ 70940612 h 216"/>
              <a:gd name="T54" fmla="*/ 314256068 w 256"/>
              <a:gd name="T55" fmla="*/ 331052445 h 216"/>
              <a:gd name="T56" fmla="*/ 290687633 w 256"/>
              <a:gd name="T57" fmla="*/ 354700252 h 216"/>
              <a:gd name="T58" fmla="*/ 157128034 w 256"/>
              <a:gd name="T59" fmla="*/ 354700252 h 216"/>
              <a:gd name="T60" fmla="*/ 109989764 w 256"/>
              <a:gd name="T61" fmla="*/ 354700252 h 216"/>
              <a:gd name="T62" fmla="*/ 86419928 w 256"/>
              <a:gd name="T63" fmla="*/ 331052445 h 216"/>
              <a:gd name="T64" fmla="*/ 86419928 w 256"/>
              <a:gd name="T65" fmla="*/ 283759640 h 216"/>
              <a:gd name="T66" fmla="*/ 109989764 w 256"/>
              <a:gd name="T67" fmla="*/ 260113237 h 216"/>
              <a:gd name="T68" fmla="*/ 157128034 w 256"/>
              <a:gd name="T69" fmla="*/ 260113237 h 216"/>
              <a:gd name="T70" fmla="*/ 180697870 w 256"/>
              <a:gd name="T71" fmla="*/ 283759640 h 216"/>
              <a:gd name="T72" fmla="*/ 180697870 w 256"/>
              <a:gd name="T73" fmla="*/ 331052445 h 216"/>
              <a:gd name="T74" fmla="*/ 157128034 w 256"/>
              <a:gd name="T75" fmla="*/ 354700252 h 21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56" h="216">
                <a:moveTo>
                  <a:pt x="244" y="216"/>
                </a:moveTo>
                <a:cubicBezTo>
                  <a:pt x="12" y="216"/>
                  <a:pt x="12" y="216"/>
                  <a:pt x="12" y="216"/>
                </a:cubicBezTo>
                <a:cubicBezTo>
                  <a:pt x="5" y="216"/>
                  <a:pt x="0" y="211"/>
                  <a:pt x="0" y="204"/>
                </a:cubicBezTo>
                <a:cubicBezTo>
                  <a:pt x="0" y="12"/>
                  <a:pt x="0" y="12"/>
                  <a:pt x="0" y="12"/>
                </a:cubicBezTo>
                <a:cubicBezTo>
                  <a:pt x="0" y="5"/>
                  <a:pt x="5" y="0"/>
                  <a:pt x="12" y="0"/>
                </a:cubicBezTo>
                <a:cubicBezTo>
                  <a:pt x="19" y="0"/>
                  <a:pt x="24" y="5"/>
                  <a:pt x="24" y="12"/>
                </a:cubicBezTo>
                <a:cubicBezTo>
                  <a:pt x="24" y="164"/>
                  <a:pt x="24" y="164"/>
                  <a:pt x="24" y="164"/>
                </a:cubicBezTo>
                <a:cubicBezTo>
                  <a:pt x="24" y="192"/>
                  <a:pt x="24" y="192"/>
                  <a:pt x="24" y="192"/>
                </a:cubicBezTo>
                <a:cubicBezTo>
                  <a:pt x="244" y="192"/>
                  <a:pt x="244" y="192"/>
                  <a:pt x="244" y="192"/>
                </a:cubicBezTo>
                <a:cubicBezTo>
                  <a:pt x="251" y="192"/>
                  <a:pt x="256" y="197"/>
                  <a:pt x="256" y="204"/>
                </a:cubicBezTo>
                <a:cubicBezTo>
                  <a:pt x="256" y="211"/>
                  <a:pt x="251" y="216"/>
                  <a:pt x="244" y="216"/>
                </a:cubicBezTo>
                <a:moveTo>
                  <a:pt x="216" y="180"/>
                </a:moveTo>
                <a:cubicBezTo>
                  <a:pt x="192" y="180"/>
                  <a:pt x="192" y="180"/>
                  <a:pt x="192" y="180"/>
                </a:cubicBezTo>
                <a:cubicBezTo>
                  <a:pt x="185" y="180"/>
                  <a:pt x="180" y="175"/>
                  <a:pt x="180" y="168"/>
                </a:cubicBezTo>
                <a:cubicBezTo>
                  <a:pt x="180" y="84"/>
                  <a:pt x="180" y="84"/>
                  <a:pt x="180" y="84"/>
                </a:cubicBezTo>
                <a:cubicBezTo>
                  <a:pt x="180" y="77"/>
                  <a:pt x="185" y="72"/>
                  <a:pt x="192" y="72"/>
                </a:cubicBezTo>
                <a:cubicBezTo>
                  <a:pt x="216" y="72"/>
                  <a:pt x="216" y="72"/>
                  <a:pt x="216" y="72"/>
                </a:cubicBezTo>
                <a:cubicBezTo>
                  <a:pt x="223" y="72"/>
                  <a:pt x="228" y="77"/>
                  <a:pt x="228" y="84"/>
                </a:cubicBezTo>
                <a:cubicBezTo>
                  <a:pt x="228" y="168"/>
                  <a:pt x="228" y="168"/>
                  <a:pt x="228" y="168"/>
                </a:cubicBezTo>
                <a:cubicBezTo>
                  <a:pt x="228" y="175"/>
                  <a:pt x="223" y="180"/>
                  <a:pt x="216" y="180"/>
                </a:cubicBezTo>
                <a:moveTo>
                  <a:pt x="148" y="180"/>
                </a:moveTo>
                <a:cubicBezTo>
                  <a:pt x="124" y="180"/>
                  <a:pt x="124" y="180"/>
                  <a:pt x="124" y="180"/>
                </a:cubicBezTo>
                <a:cubicBezTo>
                  <a:pt x="117" y="180"/>
                  <a:pt x="112" y="175"/>
                  <a:pt x="112" y="168"/>
                </a:cubicBezTo>
                <a:cubicBezTo>
                  <a:pt x="112" y="36"/>
                  <a:pt x="112" y="36"/>
                  <a:pt x="112" y="36"/>
                </a:cubicBezTo>
                <a:cubicBezTo>
                  <a:pt x="112" y="29"/>
                  <a:pt x="117" y="24"/>
                  <a:pt x="124" y="24"/>
                </a:cubicBezTo>
                <a:cubicBezTo>
                  <a:pt x="148" y="24"/>
                  <a:pt x="148" y="24"/>
                  <a:pt x="148" y="24"/>
                </a:cubicBezTo>
                <a:cubicBezTo>
                  <a:pt x="155" y="24"/>
                  <a:pt x="160" y="29"/>
                  <a:pt x="160" y="36"/>
                </a:cubicBezTo>
                <a:cubicBezTo>
                  <a:pt x="160" y="168"/>
                  <a:pt x="160" y="168"/>
                  <a:pt x="160" y="168"/>
                </a:cubicBezTo>
                <a:cubicBezTo>
                  <a:pt x="160" y="175"/>
                  <a:pt x="155" y="180"/>
                  <a:pt x="148" y="180"/>
                </a:cubicBezTo>
                <a:moveTo>
                  <a:pt x="80" y="180"/>
                </a:moveTo>
                <a:cubicBezTo>
                  <a:pt x="56" y="180"/>
                  <a:pt x="56" y="180"/>
                  <a:pt x="56" y="180"/>
                </a:cubicBezTo>
                <a:cubicBezTo>
                  <a:pt x="49" y="180"/>
                  <a:pt x="44" y="175"/>
                  <a:pt x="44" y="168"/>
                </a:cubicBezTo>
                <a:cubicBezTo>
                  <a:pt x="44" y="144"/>
                  <a:pt x="44" y="144"/>
                  <a:pt x="44" y="144"/>
                </a:cubicBezTo>
                <a:cubicBezTo>
                  <a:pt x="44" y="137"/>
                  <a:pt x="49" y="132"/>
                  <a:pt x="56" y="132"/>
                </a:cubicBezTo>
                <a:cubicBezTo>
                  <a:pt x="80" y="132"/>
                  <a:pt x="80" y="132"/>
                  <a:pt x="80" y="132"/>
                </a:cubicBezTo>
                <a:cubicBezTo>
                  <a:pt x="87" y="132"/>
                  <a:pt x="92" y="137"/>
                  <a:pt x="92" y="144"/>
                </a:cubicBezTo>
                <a:cubicBezTo>
                  <a:pt x="92" y="168"/>
                  <a:pt x="92" y="168"/>
                  <a:pt x="92" y="168"/>
                </a:cubicBezTo>
                <a:cubicBezTo>
                  <a:pt x="92" y="175"/>
                  <a:pt x="87" y="180"/>
                  <a:pt x="80" y="18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p>
            <a:endParaRPr lang="zh-CN" altLang="en-US"/>
          </a:p>
        </p:txBody>
      </p:sp>
      <p:sp>
        <p:nvSpPr>
          <p:cNvPr id="31757" name="Freeform 25"/>
          <p:cNvSpPr>
            <a:spLocks/>
          </p:cNvSpPr>
          <p:nvPr/>
        </p:nvSpPr>
        <p:spPr bwMode="auto">
          <a:xfrm flipV="1">
            <a:off x="4741863" y="1703388"/>
            <a:ext cx="669925" cy="668337"/>
          </a:xfrm>
          <a:custGeom>
            <a:avLst/>
            <a:gdLst>
              <a:gd name="T0" fmla="*/ 0 w 905504"/>
              <a:gd name="T1" fmla="*/ 246644 h 905504"/>
              <a:gd name="T2" fmla="*/ 72584 w 905504"/>
              <a:gd name="T3" fmla="*/ 72241 h 905504"/>
              <a:gd name="T4" fmla="*/ 247818 w 905504"/>
              <a:gd name="T5" fmla="*/ 0 h 905504"/>
              <a:gd name="T6" fmla="*/ 423051 w 905504"/>
              <a:gd name="T7" fmla="*/ 72241 h 905504"/>
              <a:gd name="T8" fmla="*/ 495635 w 905504"/>
              <a:gd name="T9" fmla="*/ 246644 h 905504"/>
              <a:gd name="T10" fmla="*/ 423051 w 905504"/>
              <a:gd name="T11" fmla="*/ 421047 h 905504"/>
              <a:gd name="T12" fmla="*/ 247818 w 905504"/>
              <a:gd name="T13" fmla="*/ 493288 h 905504"/>
              <a:gd name="T14" fmla="*/ 72584 w 905504"/>
              <a:gd name="T15" fmla="*/ 421047 h 905504"/>
              <a:gd name="T16" fmla="*/ 0 w 905504"/>
              <a:gd name="T17" fmla="*/ 246644 h 9055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rgbClr val="513087"/>
          </a:solidFill>
          <a:ln>
            <a:noFill/>
          </a:ln>
          <a:extLst>
            <a:ext uri="{91240B29-F687-4F45-9708-019B960494DF}">
              <a14:hiddenLine xmlns:a14="http://schemas.microsoft.com/office/drawing/2010/main" w="9525">
                <a:solidFill>
                  <a:srgbClr val="000000"/>
                </a:solidFill>
                <a:round/>
                <a:headEnd/>
                <a:tailEnd/>
              </a14:hiddenLine>
            </a:ext>
          </a:extLst>
        </p:spPr>
        <p:txBody>
          <a:bodyPr lIns="243364" tIns="210266" rIns="210266" bIns="121682" anchor="ctr"/>
          <a:lstStyle/>
          <a:p>
            <a:endParaRPr lang="zh-CN" altLang="en-US"/>
          </a:p>
        </p:txBody>
      </p:sp>
      <p:sp>
        <p:nvSpPr>
          <p:cNvPr id="31758" name="Freeform 120"/>
          <p:cNvSpPr>
            <a:spLocks noEditPoints="1"/>
          </p:cNvSpPr>
          <p:nvPr/>
        </p:nvSpPr>
        <p:spPr bwMode="auto">
          <a:xfrm>
            <a:off x="4902200" y="1885950"/>
            <a:ext cx="349250" cy="303213"/>
          </a:xfrm>
          <a:custGeom>
            <a:avLst/>
            <a:gdLst>
              <a:gd name="T0" fmla="*/ 846495434 w 117"/>
              <a:gd name="T1" fmla="*/ 63089319 h 101"/>
              <a:gd name="T2" fmla="*/ 846495434 w 117"/>
              <a:gd name="T3" fmla="*/ 126178638 h 101"/>
              <a:gd name="T4" fmla="*/ 133658274 w 117"/>
              <a:gd name="T5" fmla="*/ 324455923 h 101"/>
              <a:gd name="T6" fmla="*/ 0 w 117"/>
              <a:gd name="T7" fmla="*/ 252354273 h 101"/>
              <a:gd name="T8" fmla="*/ 0 w 117"/>
              <a:gd name="T9" fmla="*/ 648911845 h 101"/>
              <a:gd name="T10" fmla="*/ 133658274 w 117"/>
              <a:gd name="T11" fmla="*/ 585822527 h 101"/>
              <a:gd name="T12" fmla="*/ 213851447 w 117"/>
              <a:gd name="T13" fmla="*/ 603847188 h 101"/>
              <a:gd name="T14" fmla="*/ 187120389 w 117"/>
              <a:gd name="T15" fmla="*/ 684961169 h 101"/>
              <a:gd name="T16" fmla="*/ 258403209 w 117"/>
              <a:gd name="T17" fmla="*/ 802127476 h 101"/>
              <a:gd name="T18" fmla="*/ 445523598 w 117"/>
              <a:gd name="T19" fmla="*/ 856201461 h 101"/>
              <a:gd name="T20" fmla="*/ 472254656 w 117"/>
              <a:gd name="T21" fmla="*/ 856201461 h 101"/>
              <a:gd name="T22" fmla="*/ 570271519 w 117"/>
              <a:gd name="T23" fmla="*/ 784099812 h 101"/>
              <a:gd name="T24" fmla="*/ 588092224 w 117"/>
              <a:gd name="T25" fmla="*/ 702985831 h 101"/>
              <a:gd name="T26" fmla="*/ 846495434 w 117"/>
              <a:gd name="T27" fmla="*/ 775087481 h 101"/>
              <a:gd name="T28" fmla="*/ 846495434 w 117"/>
              <a:gd name="T29" fmla="*/ 847189130 h 101"/>
              <a:gd name="T30" fmla="*/ 1042526175 w 117"/>
              <a:gd name="T31" fmla="*/ 910278449 h 101"/>
              <a:gd name="T32" fmla="*/ 1042526175 w 117"/>
              <a:gd name="T33" fmla="*/ 0 h 101"/>
              <a:gd name="T34" fmla="*/ 846495434 w 117"/>
              <a:gd name="T35" fmla="*/ 63089319 h 101"/>
              <a:gd name="T36" fmla="*/ 507896066 w 117"/>
              <a:gd name="T37" fmla="*/ 766075150 h 101"/>
              <a:gd name="T38" fmla="*/ 463344303 w 117"/>
              <a:gd name="T39" fmla="*/ 793115145 h 101"/>
              <a:gd name="T40" fmla="*/ 276223915 w 117"/>
              <a:gd name="T41" fmla="*/ 739038157 h 101"/>
              <a:gd name="T42" fmla="*/ 249492857 w 117"/>
              <a:gd name="T43" fmla="*/ 702985831 h 101"/>
              <a:gd name="T44" fmla="*/ 276223915 w 117"/>
              <a:gd name="T45" fmla="*/ 621874852 h 101"/>
              <a:gd name="T46" fmla="*/ 525719756 w 117"/>
              <a:gd name="T47" fmla="*/ 693973500 h 101"/>
              <a:gd name="T48" fmla="*/ 507896066 w 117"/>
              <a:gd name="T49" fmla="*/ 766075150 h 101"/>
              <a:gd name="T50" fmla="*/ 846495434 w 117"/>
              <a:gd name="T51" fmla="*/ 450631558 h 101"/>
              <a:gd name="T52" fmla="*/ 133658274 w 117"/>
              <a:gd name="T53" fmla="*/ 450631558 h 101"/>
              <a:gd name="T54" fmla="*/ 133658274 w 117"/>
              <a:gd name="T55" fmla="*/ 387545241 h 101"/>
              <a:gd name="T56" fmla="*/ 846495434 w 117"/>
              <a:gd name="T57" fmla="*/ 189264954 h 101"/>
              <a:gd name="T58" fmla="*/ 846495434 w 117"/>
              <a:gd name="T59" fmla="*/ 450631558 h 101"/>
              <a:gd name="T60" fmla="*/ 971243355 w 117"/>
              <a:gd name="T61" fmla="*/ 450631558 h 101"/>
              <a:gd name="T62" fmla="*/ 908867902 w 117"/>
              <a:gd name="T63" fmla="*/ 450631558 h 101"/>
              <a:gd name="T64" fmla="*/ 908867902 w 117"/>
              <a:gd name="T65" fmla="*/ 126178638 h 101"/>
              <a:gd name="T66" fmla="*/ 971243355 w 117"/>
              <a:gd name="T67" fmla="*/ 126178638 h 101"/>
              <a:gd name="T68" fmla="*/ 971243355 w 117"/>
              <a:gd name="T69" fmla="*/ 450631558 h 10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17" h="101">
                <a:moveTo>
                  <a:pt x="95" y="7"/>
                </a:moveTo>
                <a:cubicBezTo>
                  <a:pt x="95" y="14"/>
                  <a:pt x="95" y="14"/>
                  <a:pt x="95" y="14"/>
                </a:cubicBezTo>
                <a:cubicBezTo>
                  <a:pt x="15" y="36"/>
                  <a:pt x="15" y="36"/>
                  <a:pt x="15" y="36"/>
                </a:cubicBezTo>
                <a:cubicBezTo>
                  <a:pt x="0" y="28"/>
                  <a:pt x="0" y="28"/>
                  <a:pt x="0" y="28"/>
                </a:cubicBezTo>
                <a:cubicBezTo>
                  <a:pt x="0" y="72"/>
                  <a:pt x="0" y="72"/>
                  <a:pt x="0" y="72"/>
                </a:cubicBezTo>
                <a:cubicBezTo>
                  <a:pt x="15" y="65"/>
                  <a:pt x="15" y="65"/>
                  <a:pt x="15" y="65"/>
                </a:cubicBezTo>
                <a:cubicBezTo>
                  <a:pt x="24" y="67"/>
                  <a:pt x="24" y="67"/>
                  <a:pt x="24" y="67"/>
                </a:cubicBezTo>
                <a:cubicBezTo>
                  <a:pt x="21" y="76"/>
                  <a:pt x="21" y="76"/>
                  <a:pt x="21" y="76"/>
                </a:cubicBezTo>
                <a:cubicBezTo>
                  <a:pt x="20" y="82"/>
                  <a:pt x="23" y="88"/>
                  <a:pt x="29" y="89"/>
                </a:cubicBezTo>
                <a:cubicBezTo>
                  <a:pt x="50" y="95"/>
                  <a:pt x="50" y="95"/>
                  <a:pt x="50" y="95"/>
                </a:cubicBezTo>
                <a:cubicBezTo>
                  <a:pt x="51" y="95"/>
                  <a:pt x="52" y="95"/>
                  <a:pt x="53" y="95"/>
                </a:cubicBezTo>
                <a:cubicBezTo>
                  <a:pt x="58" y="95"/>
                  <a:pt x="62" y="92"/>
                  <a:pt x="64" y="87"/>
                </a:cubicBezTo>
                <a:cubicBezTo>
                  <a:pt x="66" y="78"/>
                  <a:pt x="66" y="78"/>
                  <a:pt x="66" y="78"/>
                </a:cubicBezTo>
                <a:cubicBezTo>
                  <a:pt x="95" y="86"/>
                  <a:pt x="95" y="86"/>
                  <a:pt x="95" y="86"/>
                </a:cubicBezTo>
                <a:cubicBezTo>
                  <a:pt x="95" y="94"/>
                  <a:pt x="95" y="94"/>
                  <a:pt x="95" y="94"/>
                </a:cubicBezTo>
                <a:cubicBezTo>
                  <a:pt x="117" y="101"/>
                  <a:pt x="117" y="101"/>
                  <a:pt x="117" y="101"/>
                </a:cubicBezTo>
                <a:cubicBezTo>
                  <a:pt x="117" y="0"/>
                  <a:pt x="117" y="0"/>
                  <a:pt x="117" y="0"/>
                </a:cubicBezTo>
                <a:lnTo>
                  <a:pt x="95" y="7"/>
                </a:lnTo>
                <a:close/>
                <a:moveTo>
                  <a:pt x="57" y="85"/>
                </a:moveTo>
                <a:cubicBezTo>
                  <a:pt x="56" y="87"/>
                  <a:pt x="54" y="88"/>
                  <a:pt x="52" y="88"/>
                </a:cubicBezTo>
                <a:cubicBezTo>
                  <a:pt x="31" y="82"/>
                  <a:pt x="31" y="82"/>
                  <a:pt x="31" y="82"/>
                </a:cubicBezTo>
                <a:cubicBezTo>
                  <a:pt x="29" y="82"/>
                  <a:pt x="28" y="80"/>
                  <a:pt x="28" y="78"/>
                </a:cubicBezTo>
                <a:cubicBezTo>
                  <a:pt x="31" y="69"/>
                  <a:pt x="31" y="69"/>
                  <a:pt x="31" y="69"/>
                </a:cubicBezTo>
                <a:cubicBezTo>
                  <a:pt x="59" y="77"/>
                  <a:pt x="59" y="77"/>
                  <a:pt x="59" y="77"/>
                </a:cubicBezTo>
                <a:lnTo>
                  <a:pt x="57" y="85"/>
                </a:lnTo>
                <a:close/>
                <a:moveTo>
                  <a:pt x="95" y="50"/>
                </a:moveTo>
                <a:cubicBezTo>
                  <a:pt x="15" y="50"/>
                  <a:pt x="15" y="50"/>
                  <a:pt x="15" y="50"/>
                </a:cubicBezTo>
                <a:cubicBezTo>
                  <a:pt x="15" y="43"/>
                  <a:pt x="15" y="43"/>
                  <a:pt x="15" y="43"/>
                </a:cubicBezTo>
                <a:cubicBezTo>
                  <a:pt x="95" y="21"/>
                  <a:pt x="95" y="21"/>
                  <a:pt x="95" y="21"/>
                </a:cubicBezTo>
                <a:lnTo>
                  <a:pt x="95" y="50"/>
                </a:lnTo>
                <a:close/>
                <a:moveTo>
                  <a:pt x="109" y="50"/>
                </a:moveTo>
                <a:cubicBezTo>
                  <a:pt x="102" y="50"/>
                  <a:pt x="102" y="50"/>
                  <a:pt x="102" y="50"/>
                </a:cubicBezTo>
                <a:cubicBezTo>
                  <a:pt x="102" y="14"/>
                  <a:pt x="102" y="14"/>
                  <a:pt x="102" y="14"/>
                </a:cubicBezTo>
                <a:cubicBezTo>
                  <a:pt x="109" y="14"/>
                  <a:pt x="109" y="14"/>
                  <a:pt x="109" y="14"/>
                </a:cubicBezTo>
                <a:lnTo>
                  <a:pt x="109"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p>
            <a:endParaRPr lang="zh-CN" altLang="en-US"/>
          </a:p>
        </p:txBody>
      </p:sp>
      <p:sp>
        <p:nvSpPr>
          <p:cNvPr id="31759" name="Freeform 16"/>
          <p:cNvSpPr>
            <a:spLocks/>
          </p:cNvSpPr>
          <p:nvPr/>
        </p:nvSpPr>
        <p:spPr bwMode="auto">
          <a:xfrm flipV="1">
            <a:off x="3900488" y="2803525"/>
            <a:ext cx="668337" cy="668338"/>
          </a:xfrm>
          <a:custGeom>
            <a:avLst/>
            <a:gdLst>
              <a:gd name="T0" fmla="*/ 0 w 905504"/>
              <a:gd name="T1" fmla="*/ 246645 h 905504"/>
              <a:gd name="T2" fmla="*/ 72241 w 905504"/>
              <a:gd name="T3" fmla="*/ 72241 h 905504"/>
              <a:gd name="T4" fmla="*/ 246644 w 905504"/>
              <a:gd name="T5" fmla="*/ 0 h 905504"/>
              <a:gd name="T6" fmla="*/ 421047 w 905504"/>
              <a:gd name="T7" fmla="*/ 72241 h 905504"/>
              <a:gd name="T8" fmla="*/ 493288 w 905504"/>
              <a:gd name="T9" fmla="*/ 246645 h 905504"/>
              <a:gd name="T10" fmla="*/ 421047 w 905504"/>
              <a:gd name="T11" fmla="*/ 421049 h 905504"/>
              <a:gd name="T12" fmla="*/ 246644 w 905504"/>
              <a:gd name="T13" fmla="*/ 493290 h 905504"/>
              <a:gd name="T14" fmla="*/ 72241 w 905504"/>
              <a:gd name="T15" fmla="*/ 421049 h 905504"/>
              <a:gd name="T16" fmla="*/ 0 w 905504"/>
              <a:gd name="T17" fmla="*/ 246645 h 9055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rgbClr val="DE4477"/>
          </a:solidFill>
          <a:ln>
            <a:noFill/>
          </a:ln>
          <a:extLst>
            <a:ext uri="{91240B29-F687-4F45-9708-019B960494DF}">
              <a14:hiddenLine xmlns:a14="http://schemas.microsoft.com/office/drawing/2010/main" w="9525">
                <a:solidFill>
                  <a:srgbClr val="000000"/>
                </a:solidFill>
                <a:round/>
                <a:headEnd/>
                <a:tailEnd/>
              </a14:hiddenLine>
            </a:ext>
          </a:extLst>
        </p:spPr>
        <p:txBody>
          <a:bodyPr lIns="243364" tIns="210266" rIns="210266" bIns="121682" anchor="ctr"/>
          <a:lstStyle/>
          <a:p>
            <a:endParaRPr lang="zh-CN" altLang="en-US"/>
          </a:p>
        </p:txBody>
      </p:sp>
      <p:sp>
        <p:nvSpPr>
          <p:cNvPr id="31760" name="Freeform 45"/>
          <p:cNvSpPr>
            <a:spLocks noEditPoints="1"/>
          </p:cNvSpPr>
          <p:nvPr/>
        </p:nvSpPr>
        <p:spPr bwMode="auto">
          <a:xfrm>
            <a:off x="4041775" y="2928938"/>
            <a:ext cx="385763" cy="417512"/>
          </a:xfrm>
          <a:custGeom>
            <a:avLst/>
            <a:gdLst>
              <a:gd name="T0" fmla="*/ 147434800 w 889"/>
              <a:gd name="T1" fmla="*/ 151998597 h 965"/>
              <a:gd name="T2" fmla="*/ 128793638 w 889"/>
              <a:gd name="T3" fmla="*/ 131594591 h 965"/>
              <a:gd name="T4" fmla="*/ 131429758 w 889"/>
              <a:gd name="T5" fmla="*/ 110816771 h 965"/>
              <a:gd name="T6" fmla="*/ 126910386 w 889"/>
              <a:gd name="T7" fmla="*/ 90412764 h 965"/>
              <a:gd name="T8" fmla="*/ 116177583 w 889"/>
              <a:gd name="T9" fmla="*/ 72442442 h 965"/>
              <a:gd name="T10" fmla="*/ 100172541 w 889"/>
              <a:gd name="T11" fmla="*/ 58964809 h 965"/>
              <a:gd name="T12" fmla="*/ 80590187 w 889"/>
              <a:gd name="T13" fmla="*/ 51477283 h 965"/>
              <a:gd name="T14" fmla="*/ 59501231 w 889"/>
              <a:gd name="T15" fmla="*/ 50541450 h 965"/>
              <a:gd name="T16" fmla="*/ 39353467 w 889"/>
              <a:gd name="T17" fmla="*/ 56718464 h 965"/>
              <a:gd name="T18" fmla="*/ 22407233 w 889"/>
              <a:gd name="T19" fmla="*/ 68698679 h 965"/>
              <a:gd name="T20" fmla="*/ 10167827 w 889"/>
              <a:gd name="T21" fmla="*/ 85733169 h 965"/>
              <a:gd name="T22" fmla="*/ 4142288 w 889"/>
              <a:gd name="T23" fmla="*/ 105762496 h 965"/>
              <a:gd name="T24" fmla="*/ 5083914 w 889"/>
              <a:gd name="T25" fmla="*/ 126727655 h 965"/>
              <a:gd name="T26" fmla="*/ 12803947 w 889"/>
              <a:gd name="T27" fmla="*/ 146195396 h 965"/>
              <a:gd name="T28" fmla="*/ 26361195 w 889"/>
              <a:gd name="T29" fmla="*/ 162106714 h 965"/>
              <a:gd name="T30" fmla="*/ 44437381 w 889"/>
              <a:gd name="T31" fmla="*/ 172776417 h 965"/>
              <a:gd name="T32" fmla="*/ 64961795 w 889"/>
              <a:gd name="T33" fmla="*/ 176894859 h 965"/>
              <a:gd name="T34" fmla="*/ 85862426 w 889"/>
              <a:gd name="T35" fmla="*/ 174274268 h 965"/>
              <a:gd name="T36" fmla="*/ 104691912 w 889"/>
              <a:gd name="T37" fmla="*/ 165101984 h 965"/>
              <a:gd name="T38" fmla="*/ 113918114 w 889"/>
              <a:gd name="T39" fmla="*/ 152934429 h 965"/>
              <a:gd name="T40" fmla="*/ 144798681 w 889"/>
              <a:gd name="T41" fmla="*/ 176520612 h 965"/>
              <a:gd name="T42" fmla="*/ 158732145 w 889"/>
              <a:gd name="T43" fmla="*/ 153121769 h 965"/>
              <a:gd name="T44" fmla="*/ 85862426 w 889"/>
              <a:gd name="T45" fmla="*/ 115683706 h 965"/>
              <a:gd name="T46" fmla="*/ 59689556 w 889"/>
              <a:gd name="T47" fmla="*/ 102018733 h 965"/>
              <a:gd name="T48" fmla="*/ 71740202 w 889"/>
              <a:gd name="T49" fmla="*/ 117930050 h 965"/>
              <a:gd name="T50" fmla="*/ 51969089 w 889"/>
              <a:gd name="T51" fmla="*/ 114934780 h 965"/>
              <a:gd name="T52" fmla="*/ 76635790 w 889"/>
              <a:gd name="T53" fmla="*/ 131033004 h 965"/>
              <a:gd name="T54" fmla="*/ 76824116 w 889"/>
              <a:gd name="T55" fmla="*/ 150501178 h 965"/>
              <a:gd name="T56" fmla="*/ 57806303 w 889"/>
              <a:gd name="T57" fmla="*/ 76560884 h 965"/>
              <a:gd name="T58" fmla="*/ 103561961 w 889"/>
              <a:gd name="T59" fmla="*/ 126166069 h 965"/>
              <a:gd name="T60" fmla="*/ 108457550 w 889"/>
              <a:gd name="T61" fmla="*/ 128974000 h 965"/>
              <a:gd name="T62" fmla="*/ 56300135 w 889"/>
              <a:gd name="T63" fmla="*/ 70945024 h 965"/>
              <a:gd name="T64" fmla="*/ 78142392 w 889"/>
              <a:gd name="T65" fmla="*/ 155929699 h 965"/>
              <a:gd name="T66" fmla="*/ 102432010 w 889"/>
              <a:gd name="T67" fmla="*/ 146195396 h 965"/>
              <a:gd name="T68" fmla="*/ 20523980 w 889"/>
              <a:gd name="T69" fmla="*/ 125417576 h 965"/>
              <a:gd name="T70" fmla="*/ 113918114 w 889"/>
              <a:gd name="T71" fmla="*/ 101644486 h 965"/>
              <a:gd name="T72" fmla="*/ 157979278 w 889"/>
              <a:gd name="T73" fmla="*/ 168471068 h 965"/>
              <a:gd name="T74" fmla="*/ 145551548 w 889"/>
              <a:gd name="T75" fmla="*/ 168471068 h 965"/>
              <a:gd name="T76" fmla="*/ 151953738 w 889"/>
              <a:gd name="T77" fmla="*/ 157614025 h 965"/>
              <a:gd name="T78" fmla="*/ 157979278 w 889"/>
              <a:gd name="T79" fmla="*/ 168471068 h 965"/>
              <a:gd name="T80" fmla="*/ 102244118 w 889"/>
              <a:gd name="T81" fmla="*/ 42304998 h 965"/>
              <a:gd name="T82" fmla="*/ 107328032 w 889"/>
              <a:gd name="T83" fmla="*/ 54846799 h 965"/>
              <a:gd name="T84" fmla="*/ 116742558 w 889"/>
              <a:gd name="T85" fmla="*/ 58403223 h 965"/>
              <a:gd name="T86" fmla="*/ 129358180 w 889"/>
              <a:gd name="T87" fmla="*/ 63644837 h 965"/>
              <a:gd name="T88" fmla="*/ 138584815 w 889"/>
              <a:gd name="T89" fmla="*/ 59526395 h 965"/>
              <a:gd name="T90" fmla="*/ 151012112 w 889"/>
              <a:gd name="T91" fmla="*/ 54285213 h 965"/>
              <a:gd name="T92" fmla="*/ 154589858 w 889"/>
              <a:gd name="T93" fmla="*/ 44925589 h 965"/>
              <a:gd name="T94" fmla="*/ 159862096 w 889"/>
              <a:gd name="T95" fmla="*/ 32383788 h 965"/>
              <a:gd name="T96" fmla="*/ 155719375 w 889"/>
              <a:gd name="T97" fmla="*/ 23211504 h 965"/>
              <a:gd name="T98" fmla="*/ 150635461 w 889"/>
              <a:gd name="T99" fmla="*/ 10857043 h 965"/>
              <a:gd name="T100" fmla="*/ 141032610 w 889"/>
              <a:gd name="T101" fmla="*/ 7300619 h 965"/>
              <a:gd name="T102" fmla="*/ 128605313 w 889"/>
              <a:gd name="T103" fmla="*/ 2059005 h 965"/>
              <a:gd name="T104" fmla="*/ 119378678 w 889"/>
              <a:gd name="T105" fmla="*/ 6177447 h 965"/>
              <a:gd name="T106" fmla="*/ 106763056 w 889"/>
              <a:gd name="T107" fmla="*/ 11231289 h 965"/>
              <a:gd name="T108" fmla="*/ 103185311 w 889"/>
              <a:gd name="T109" fmla="*/ 20778253 h 965"/>
              <a:gd name="T110" fmla="*/ 98101397 w 889"/>
              <a:gd name="T111" fmla="*/ 33132714 h 965"/>
              <a:gd name="T112" fmla="*/ 128981530 w 889"/>
              <a:gd name="T113" fmla="*/ 17408736 h 965"/>
              <a:gd name="T114" fmla="*/ 128981530 w 889"/>
              <a:gd name="T115" fmla="*/ 48295106 h 965"/>
              <a:gd name="T116" fmla="*/ 128981530 w 889"/>
              <a:gd name="T117" fmla="*/ 17408736 h 965"/>
              <a:gd name="T118" fmla="*/ 128981530 w 889"/>
              <a:gd name="T119" fmla="*/ 17408736 h 96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889" h="965">
                <a:moveTo>
                  <a:pt x="843" y="818"/>
                </a:moveTo>
                <a:cubicBezTo>
                  <a:pt x="824" y="807"/>
                  <a:pt x="803" y="806"/>
                  <a:pt x="783" y="812"/>
                </a:cubicBezTo>
                <a:cubicBezTo>
                  <a:pt x="657" y="737"/>
                  <a:pt x="657" y="737"/>
                  <a:pt x="657" y="737"/>
                </a:cubicBezTo>
                <a:cubicBezTo>
                  <a:pt x="659" y="722"/>
                  <a:pt x="669" y="709"/>
                  <a:pt x="684" y="703"/>
                </a:cubicBezTo>
                <a:cubicBezTo>
                  <a:pt x="707" y="694"/>
                  <a:pt x="712" y="672"/>
                  <a:pt x="694" y="654"/>
                </a:cubicBezTo>
                <a:cubicBezTo>
                  <a:pt x="677" y="636"/>
                  <a:pt x="679" y="608"/>
                  <a:pt x="698" y="592"/>
                </a:cubicBezTo>
                <a:cubicBezTo>
                  <a:pt x="716" y="576"/>
                  <a:pt x="714" y="554"/>
                  <a:pt x="691" y="542"/>
                </a:cubicBezTo>
                <a:cubicBezTo>
                  <a:pt x="670" y="531"/>
                  <a:pt x="662" y="504"/>
                  <a:pt x="674" y="483"/>
                </a:cubicBezTo>
                <a:cubicBezTo>
                  <a:pt x="687" y="462"/>
                  <a:pt x="677" y="441"/>
                  <a:pt x="653" y="438"/>
                </a:cubicBezTo>
                <a:cubicBezTo>
                  <a:pt x="628" y="434"/>
                  <a:pt x="612" y="412"/>
                  <a:pt x="617" y="387"/>
                </a:cubicBezTo>
                <a:cubicBezTo>
                  <a:pt x="622" y="363"/>
                  <a:pt x="606" y="347"/>
                  <a:pt x="582" y="352"/>
                </a:cubicBezTo>
                <a:cubicBezTo>
                  <a:pt x="557" y="356"/>
                  <a:pt x="535" y="340"/>
                  <a:pt x="532" y="315"/>
                </a:cubicBezTo>
                <a:cubicBezTo>
                  <a:pt x="529" y="291"/>
                  <a:pt x="508" y="281"/>
                  <a:pt x="487" y="293"/>
                </a:cubicBezTo>
                <a:cubicBezTo>
                  <a:pt x="465" y="305"/>
                  <a:pt x="439" y="297"/>
                  <a:pt x="428" y="275"/>
                </a:cubicBezTo>
                <a:cubicBezTo>
                  <a:pt x="417" y="253"/>
                  <a:pt x="395" y="250"/>
                  <a:pt x="378" y="268"/>
                </a:cubicBezTo>
                <a:cubicBezTo>
                  <a:pt x="362" y="287"/>
                  <a:pt x="334" y="288"/>
                  <a:pt x="316" y="270"/>
                </a:cubicBezTo>
                <a:cubicBezTo>
                  <a:pt x="299" y="253"/>
                  <a:pt x="277" y="258"/>
                  <a:pt x="267" y="280"/>
                </a:cubicBezTo>
                <a:cubicBezTo>
                  <a:pt x="258" y="303"/>
                  <a:pt x="232" y="313"/>
                  <a:pt x="209" y="303"/>
                </a:cubicBezTo>
                <a:cubicBezTo>
                  <a:pt x="187" y="292"/>
                  <a:pt x="168" y="303"/>
                  <a:pt x="166" y="328"/>
                </a:cubicBezTo>
                <a:cubicBezTo>
                  <a:pt x="165" y="353"/>
                  <a:pt x="143" y="370"/>
                  <a:pt x="119" y="367"/>
                </a:cubicBezTo>
                <a:cubicBezTo>
                  <a:pt x="94" y="365"/>
                  <a:pt x="80" y="382"/>
                  <a:pt x="86" y="405"/>
                </a:cubicBezTo>
                <a:cubicBezTo>
                  <a:pt x="93" y="429"/>
                  <a:pt x="78" y="453"/>
                  <a:pt x="54" y="458"/>
                </a:cubicBezTo>
                <a:cubicBezTo>
                  <a:pt x="30" y="464"/>
                  <a:pt x="21" y="485"/>
                  <a:pt x="35" y="505"/>
                </a:cubicBezTo>
                <a:cubicBezTo>
                  <a:pt x="50" y="525"/>
                  <a:pt x="44" y="553"/>
                  <a:pt x="22" y="565"/>
                </a:cubicBezTo>
                <a:cubicBezTo>
                  <a:pt x="1" y="578"/>
                  <a:pt x="0" y="601"/>
                  <a:pt x="20" y="616"/>
                </a:cubicBezTo>
                <a:cubicBezTo>
                  <a:pt x="40" y="630"/>
                  <a:pt x="43" y="658"/>
                  <a:pt x="27" y="677"/>
                </a:cubicBezTo>
                <a:cubicBezTo>
                  <a:pt x="11" y="696"/>
                  <a:pt x="18" y="718"/>
                  <a:pt x="41" y="725"/>
                </a:cubicBezTo>
                <a:cubicBezTo>
                  <a:pt x="65" y="733"/>
                  <a:pt x="77" y="758"/>
                  <a:pt x="68" y="781"/>
                </a:cubicBezTo>
                <a:cubicBezTo>
                  <a:pt x="59" y="804"/>
                  <a:pt x="72" y="822"/>
                  <a:pt x="97" y="822"/>
                </a:cubicBezTo>
                <a:cubicBezTo>
                  <a:pt x="122" y="821"/>
                  <a:pt x="141" y="841"/>
                  <a:pt x="140" y="866"/>
                </a:cubicBezTo>
                <a:cubicBezTo>
                  <a:pt x="139" y="891"/>
                  <a:pt x="158" y="904"/>
                  <a:pt x="181" y="895"/>
                </a:cubicBezTo>
                <a:cubicBezTo>
                  <a:pt x="204" y="887"/>
                  <a:pt x="229" y="899"/>
                  <a:pt x="236" y="923"/>
                </a:cubicBezTo>
                <a:cubicBezTo>
                  <a:pt x="243" y="946"/>
                  <a:pt x="265" y="953"/>
                  <a:pt x="284" y="937"/>
                </a:cubicBezTo>
                <a:cubicBezTo>
                  <a:pt x="303" y="922"/>
                  <a:pt x="331" y="925"/>
                  <a:pt x="345" y="945"/>
                </a:cubicBezTo>
                <a:cubicBezTo>
                  <a:pt x="360" y="965"/>
                  <a:pt x="383" y="965"/>
                  <a:pt x="395" y="944"/>
                </a:cubicBezTo>
                <a:cubicBezTo>
                  <a:pt x="409" y="923"/>
                  <a:pt x="436" y="917"/>
                  <a:pt x="456" y="931"/>
                </a:cubicBezTo>
                <a:cubicBezTo>
                  <a:pt x="476" y="946"/>
                  <a:pt x="497" y="938"/>
                  <a:pt x="503" y="914"/>
                </a:cubicBezTo>
                <a:cubicBezTo>
                  <a:pt x="509" y="889"/>
                  <a:pt x="533" y="875"/>
                  <a:pt x="556" y="882"/>
                </a:cubicBezTo>
                <a:cubicBezTo>
                  <a:pt x="580" y="889"/>
                  <a:pt x="597" y="875"/>
                  <a:pt x="595" y="850"/>
                </a:cubicBezTo>
                <a:cubicBezTo>
                  <a:pt x="593" y="838"/>
                  <a:pt x="598" y="826"/>
                  <a:pt x="605" y="817"/>
                </a:cubicBezTo>
                <a:cubicBezTo>
                  <a:pt x="735" y="894"/>
                  <a:pt x="735" y="894"/>
                  <a:pt x="735" y="894"/>
                </a:cubicBezTo>
                <a:cubicBezTo>
                  <a:pt x="739" y="914"/>
                  <a:pt x="750" y="932"/>
                  <a:pt x="769" y="943"/>
                </a:cubicBezTo>
                <a:cubicBezTo>
                  <a:pt x="804" y="964"/>
                  <a:pt x="848" y="952"/>
                  <a:pt x="869" y="918"/>
                </a:cubicBezTo>
                <a:cubicBezTo>
                  <a:pt x="889" y="883"/>
                  <a:pt x="878" y="839"/>
                  <a:pt x="843" y="818"/>
                </a:cubicBezTo>
                <a:close/>
                <a:moveTo>
                  <a:pt x="550" y="674"/>
                </a:moveTo>
                <a:cubicBezTo>
                  <a:pt x="456" y="618"/>
                  <a:pt x="456" y="618"/>
                  <a:pt x="456" y="618"/>
                </a:cubicBezTo>
                <a:cubicBezTo>
                  <a:pt x="455" y="588"/>
                  <a:pt x="440" y="559"/>
                  <a:pt x="412" y="543"/>
                </a:cubicBezTo>
                <a:cubicBezTo>
                  <a:pt x="381" y="525"/>
                  <a:pt x="345" y="527"/>
                  <a:pt x="317" y="545"/>
                </a:cubicBezTo>
                <a:cubicBezTo>
                  <a:pt x="368" y="575"/>
                  <a:pt x="368" y="575"/>
                  <a:pt x="368" y="575"/>
                </a:cubicBezTo>
                <a:cubicBezTo>
                  <a:pt x="387" y="586"/>
                  <a:pt x="392" y="610"/>
                  <a:pt x="381" y="630"/>
                </a:cubicBezTo>
                <a:cubicBezTo>
                  <a:pt x="370" y="649"/>
                  <a:pt x="346" y="655"/>
                  <a:pt x="328" y="644"/>
                </a:cubicBezTo>
                <a:cubicBezTo>
                  <a:pt x="276" y="614"/>
                  <a:pt x="276" y="614"/>
                  <a:pt x="276" y="614"/>
                </a:cubicBezTo>
                <a:cubicBezTo>
                  <a:pt x="273" y="647"/>
                  <a:pt x="289" y="680"/>
                  <a:pt x="320" y="698"/>
                </a:cubicBezTo>
                <a:cubicBezTo>
                  <a:pt x="348" y="715"/>
                  <a:pt x="380" y="714"/>
                  <a:pt x="407" y="700"/>
                </a:cubicBezTo>
                <a:cubicBezTo>
                  <a:pt x="498" y="754"/>
                  <a:pt x="498" y="754"/>
                  <a:pt x="498" y="754"/>
                </a:cubicBezTo>
                <a:cubicBezTo>
                  <a:pt x="473" y="777"/>
                  <a:pt x="443" y="795"/>
                  <a:pt x="408" y="804"/>
                </a:cubicBezTo>
                <a:cubicBezTo>
                  <a:pt x="299" y="832"/>
                  <a:pt x="188" y="766"/>
                  <a:pt x="160" y="657"/>
                </a:cubicBezTo>
                <a:cubicBezTo>
                  <a:pt x="132" y="548"/>
                  <a:pt x="198" y="437"/>
                  <a:pt x="307" y="409"/>
                </a:cubicBezTo>
                <a:cubicBezTo>
                  <a:pt x="415" y="381"/>
                  <a:pt x="527" y="447"/>
                  <a:pt x="555" y="556"/>
                </a:cubicBezTo>
                <a:cubicBezTo>
                  <a:pt x="565" y="596"/>
                  <a:pt x="562" y="637"/>
                  <a:pt x="550" y="674"/>
                </a:cubicBezTo>
                <a:close/>
                <a:moveTo>
                  <a:pt x="595" y="700"/>
                </a:moveTo>
                <a:cubicBezTo>
                  <a:pt x="576" y="689"/>
                  <a:pt x="576" y="689"/>
                  <a:pt x="576" y="689"/>
                </a:cubicBezTo>
                <a:cubicBezTo>
                  <a:pt x="592" y="646"/>
                  <a:pt x="597" y="597"/>
                  <a:pt x="584" y="548"/>
                </a:cubicBezTo>
                <a:cubicBezTo>
                  <a:pt x="552" y="423"/>
                  <a:pt x="424" y="347"/>
                  <a:pt x="299" y="379"/>
                </a:cubicBezTo>
                <a:cubicBezTo>
                  <a:pt x="174" y="412"/>
                  <a:pt x="98" y="539"/>
                  <a:pt x="130" y="665"/>
                </a:cubicBezTo>
                <a:cubicBezTo>
                  <a:pt x="163" y="790"/>
                  <a:pt x="290" y="865"/>
                  <a:pt x="415" y="833"/>
                </a:cubicBezTo>
                <a:cubicBezTo>
                  <a:pt x="459" y="822"/>
                  <a:pt x="496" y="799"/>
                  <a:pt x="524" y="770"/>
                </a:cubicBezTo>
                <a:cubicBezTo>
                  <a:pt x="544" y="781"/>
                  <a:pt x="544" y="781"/>
                  <a:pt x="544" y="781"/>
                </a:cubicBezTo>
                <a:cubicBezTo>
                  <a:pt x="512" y="815"/>
                  <a:pt x="470" y="841"/>
                  <a:pt x="421" y="854"/>
                </a:cubicBezTo>
                <a:cubicBezTo>
                  <a:pt x="284" y="889"/>
                  <a:pt x="145" y="807"/>
                  <a:pt x="109" y="670"/>
                </a:cubicBezTo>
                <a:cubicBezTo>
                  <a:pt x="74" y="533"/>
                  <a:pt x="157" y="394"/>
                  <a:pt x="294" y="359"/>
                </a:cubicBezTo>
                <a:cubicBezTo>
                  <a:pt x="430" y="323"/>
                  <a:pt x="570" y="406"/>
                  <a:pt x="605" y="543"/>
                </a:cubicBezTo>
                <a:cubicBezTo>
                  <a:pt x="619" y="597"/>
                  <a:pt x="614" y="652"/>
                  <a:pt x="595" y="700"/>
                </a:cubicBezTo>
                <a:close/>
                <a:moveTo>
                  <a:pt x="839" y="900"/>
                </a:moveTo>
                <a:cubicBezTo>
                  <a:pt x="806" y="919"/>
                  <a:pt x="806" y="919"/>
                  <a:pt x="806" y="919"/>
                </a:cubicBezTo>
                <a:cubicBezTo>
                  <a:pt x="773" y="900"/>
                  <a:pt x="773" y="900"/>
                  <a:pt x="773" y="900"/>
                </a:cubicBezTo>
                <a:cubicBezTo>
                  <a:pt x="773" y="861"/>
                  <a:pt x="773" y="861"/>
                  <a:pt x="773" y="861"/>
                </a:cubicBezTo>
                <a:cubicBezTo>
                  <a:pt x="807" y="842"/>
                  <a:pt x="807" y="842"/>
                  <a:pt x="807" y="842"/>
                </a:cubicBezTo>
                <a:cubicBezTo>
                  <a:pt x="840" y="862"/>
                  <a:pt x="840" y="862"/>
                  <a:pt x="840" y="862"/>
                </a:cubicBezTo>
                <a:lnTo>
                  <a:pt x="839" y="900"/>
                </a:lnTo>
                <a:close/>
                <a:moveTo>
                  <a:pt x="526" y="216"/>
                </a:moveTo>
                <a:cubicBezTo>
                  <a:pt x="543" y="226"/>
                  <a:pt x="543" y="226"/>
                  <a:pt x="543" y="226"/>
                </a:cubicBezTo>
                <a:cubicBezTo>
                  <a:pt x="557" y="235"/>
                  <a:pt x="569" y="256"/>
                  <a:pt x="569" y="273"/>
                </a:cubicBezTo>
                <a:cubicBezTo>
                  <a:pt x="570" y="293"/>
                  <a:pt x="570" y="293"/>
                  <a:pt x="570" y="293"/>
                </a:cubicBezTo>
                <a:cubicBezTo>
                  <a:pt x="571" y="309"/>
                  <a:pt x="585" y="320"/>
                  <a:pt x="601" y="316"/>
                </a:cubicBezTo>
                <a:cubicBezTo>
                  <a:pt x="620" y="312"/>
                  <a:pt x="620" y="312"/>
                  <a:pt x="620" y="312"/>
                </a:cubicBezTo>
                <a:cubicBezTo>
                  <a:pt x="637" y="308"/>
                  <a:pt x="660" y="315"/>
                  <a:pt x="672" y="326"/>
                </a:cubicBezTo>
                <a:cubicBezTo>
                  <a:pt x="687" y="340"/>
                  <a:pt x="687" y="340"/>
                  <a:pt x="687" y="340"/>
                </a:cubicBezTo>
                <a:cubicBezTo>
                  <a:pt x="699" y="351"/>
                  <a:pt x="716" y="349"/>
                  <a:pt x="725" y="335"/>
                </a:cubicBezTo>
                <a:cubicBezTo>
                  <a:pt x="736" y="318"/>
                  <a:pt x="736" y="318"/>
                  <a:pt x="736" y="318"/>
                </a:cubicBezTo>
                <a:cubicBezTo>
                  <a:pt x="745" y="304"/>
                  <a:pt x="766" y="291"/>
                  <a:pt x="782" y="291"/>
                </a:cubicBezTo>
                <a:cubicBezTo>
                  <a:pt x="802" y="290"/>
                  <a:pt x="802" y="290"/>
                  <a:pt x="802" y="290"/>
                </a:cubicBezTo>
                <a:cubicBezTo>
                  <a:pt x="819" y="290"/>
                  <a:pt x="830" y="276"/>
                  <a:pt x="826" y="259"/>
                </a:cubicBezTo>
                <a:cubicBezTo>
                  <a:pt x="821" y="240"/>
                  <a:pt x="821" y="240"/>
                  <a:pt x="821" y="240"/>
                </a:cubicBezTo>
                <a:cubicBezTo>
                  <a:pt x="818" y="224"/>
                  <a:pt x="824" y="200"/>
                  <a:pt x="835" y="188"/>
                </a:cubicBezTo>
                <a:cubicBezTo>
                  <a:pt x="849" y="173"/>
                  <a:pt x="849" y="173"/>
                  <a:pt x="849" y="173"/>
                </a:cubicBezTo>
                <a:cubicBezTo>
                  <a:pt x="860" y="161"/>
                  <a:pt x="858" y="144"/>
                  <a:pt x="844" y="135"/>
                </a:cubicBezTo>
                <a:cubicBezTo>
                  <a:pt x="827" y="124"/>
                  <a:pt x="827" y="124"/>
                  <a:pt x="827" y="124"/>
                </a:cubicBezTo>
                <a:cubicBezTo>
                  <a:pt x="813" y="115"/>
                  <a:pt x="801" y="95"/>
                  <a:pt x="800" y="78"/>
                </a:cubicBezTo>
                <a:cubicBezTo>
                  <a:pt x="800" y="58"/>
                  <a:pt x="800" y="58"/>
                  <a:pt x="800" y="58"/>
                </a:cubicBezTo>
                <a:cubicBezTo>
                  <a:pt x="799" y="41"/>
                  <a:pt x="785" y="31"/>
                  <a:pt x="769" y="34"/>
                </a:cubicBezTo>
                <a:cubicBezTo>
                  <a:pt x="749" y="39"/>
                  <a:pt x="749" y="39"/>
                  <a:pt x="749" y="39"/>
                </a:cubicBezTo>
                <a:cubicBezTo>
                  <a:pt x="733" y="42"/>
                  <a:pt x="710" y="36"/>
                  <a:pt x="698" y="25"/>
                </a:cubicBezTo>
                <a:cubicBezTo>
                  <a:pt x="683" y="11"/>
                  <a:pt x="683" y="11"/>
                  <a:pt x="683" y="11"/>
                </a:cubicBezTo>
                <a:cubicBezTo>
                  <a:pt x="671" y="0"/>
                  <a:pt x="653" y="2"/>
                  <a:pt x="645" y="16"/>
                </a:cubicBezTo>
                <a:cubicBezTo>
                  <a:pt x="634" y="33"/>
                  <a:pt x="634" y="33"/>
                  <a:pt x="634" y="33"/>
                </a:cubicBezTo>
                <a:cubicBezTo>
                  <a:pt x="625" y="47"/>
                  <a:pt x="604" y="59"/>
                  <a:pt x="587" y="60"/>
                </a:cubicBezTo>
                <a:cubicBezTo>
                  <a:pt x="567" y="60"/>
                  <a:pt x="567" y="60"/>
                  <a:pt x="567" y="60"/>
                </a:cubicBezTo>
                <a:cubicBezTo>
                  <a:pt x="551" y="61"/>
                  <a:pt x="540" y="75"/>
                  <a:pt x="544" y="91"/>
                </a:cubicBezTo>
                <a:cubicBezTo>
                  <a:pt x="548" y="111"/>
                  <a:pt x="548" y="111"/>
                  <a:pt x="548" y="111"/>
                </a:cubicBezTo>
                <a:cubicBezTo>
                  <a:pt x="552" y="127"/>
                  <a:pt x="546" y="150"/>
                  <a:pt x="534" y="163"/>
                </a:cubicBezTo>
                <a:cubicBezTo>
                  <a:pt x="521" y="177"/>
                  <a:pt x="521" y="177"/>
                  <a:pt x="521" y="177"/>
                </a:cubicBezTo>
                <a:cubicBezTo>
                  <a:pt x="509" y="189"/>
                  <a:pt x="512" y="207"/>
                  <a:pt x="526" y="216"/>
                </a:cubicBezTo>
                <a:close/>
                <a:moveTo>
                  <a:pt x="685" y="93"/>
                </a:moveTo>
                <a:cubicBezTo>
                  <a:pt x="730" y="93"/>
                  <a:pt x="767" y="130"/>
                  <a:pt x="767" y="175"/>
                </a:cubicBezTo>
                <a:cubicBezTo>
                  <a:pt x="767" y="221"/>
                  <a:pt x="730" y="258"/>
                  <a:pt x="685" y="258"/>
                </a:cubicBezTo>
                <a:cubicBezTo>
                  <a:pt x="639" y="258"/>
                  <a:pt x="603" y="221"/>
                  <a:pt x="603" y="175"/>
                </a:cubicBezTo>
                <a:cubicBezTo>
                  <a:pt x="603" y="130"/>
                  <a:pt x="639" y="93"/>
                  <a:pt x="685" y="93"/>
                </a:cubicBezTo>
                <a:close/>
                <a:moveTo>
                  <a:pt x="685" y="93"/>
                </a:moveTo>
                <a:cubicBezTo>
                  <a:pt x="685" y="93"/>
                  <a:pt x="685" y="93"/>
                  <a:pt x="685" y="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p>
            <a:endParaRPr lang="zh-CN" altLang="en-US"/>
          </a:p>
        </p:txBody>
      </p:sp>
      <p:sp>
        <p:nvSpPr>
          <p:cNvPr id="31761" name="Freeform 7"/>
          <p:cNvSpPr>
            <a:spLocks/>
          </p:cNvSpPr>
          <p:nvPr/>
        </p:nvSpPr>
        <p:spPr bwMode="auto">
          <a:xfrm flipV="1">
            <a:off x="7591425" y="2803525"/>
            <a:ext cx="669925" cy="668338"/>
          </a:xfrm>
          <a:custGeom>
            <a:avLst/>
            <a:gdLst>
              <a:gd name="T0" fmla="*/ 0 w 905504"/>
              <a:gd name="T1" fmla="*/ 246645 h 905504"/>
              <a:gd name="T2" fmla="*/ 72584 w 905504"/>
              <a:gd name="T3" fmla="*/ 72241 h 905504"/>
              <a:gd name="T4" fmla="*/ 247818 w 905504"/>
              <a:gd name="T5" fmla="*/ 0 h 905504"/>
              <a:gd name="T6" fmla="*/ 423051 w 905504"/>
              <a:gd name="T7" fmla="*/ 72241 h 905504"/>
              <a:gd name="T8" fmla="*/ 495635 w 905504"/>
              <a:gd name="T9" fmla="*/ 246645 h 905504"/>
              <a:gd name="T10" fmla="*/ 423051 w 905504"/>
              <a:gd name="T11" fmla="*/ 421049 h 905504"/>
              <a:gd name="T12" fmla="*/ 247818 w 905504"/>
              <a:gd name="T13" fmla="*/ 493290 h 905504"/>
              <a:gd name="T14" fmla="*/ 72584 w 905504"/>
              <a:gd name="T15" fmla="*/ 421049 h 905504"/>
              <a:gd name="T16" fmla="*/ 0 w 905504"/>
              <a:gd name="T17" fmla="*/ 246645 h 9055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rgbClr val="513087"/>
          </a:solidFill>
          <a:ln>
            <a:noFill/>
          </a:ln>
          <a:extLst>
            <a:ext uri="{91240B29-F687-4F45-9708-019B960494DF}">
              <a14:hiddenLine xmlns:a14="http://schemas.microsoft.com/office/drawing/2010/main" w="9525">
                <a:solidFill>
                  <a:srgbClr val="000000"/>
                </a:solidFill>
                <a:round/>
                <a:headEnd/>
                <a:tailEnd/>
              </a14:hiddenLine>
            </a:ext>
          </a:extLst>
        </p:spPr>
        <p:txBody>
          <a:bodyPr lIns="243364" tIns="210266" rIns="210266" bIns="121682" anchor="ctr"/>
          <a:lstStyle/>
          <a:p>
            <a:endParaRPr lang="zh-CN" altLang="en-US"/>
          </a:p>
        </p:txBody>
      </p:sp>
      <p:sp>
        <p:nvSpPr>
          <p:cNvPr id="31762" name="Freeform 206"/>
          <p:cNvSpPr>
            <a:spLocks noEditPoints="1"/>
          </p:cNvSpPr>
          <p:nvPr/>
        </p:nvSpPr>
        <p:spPr bwMode="auto">
          <a:xfrm>
            <a:off x="7742238" y="2954338"/>
            <a:ext cx="368300" cy="366712"/>
          </a:xfrm>
          <a:custGeom>
            <a:avLst/>
            <a:gdLst>
              <a:gd name="T0" fmla="*/ 515373987 w 256"/>
              <a:gd name="T1" fmla="*/ 441173158 h 256"/>
              <a:gd name="T2" fmla="*/ 529862852 w 256"/>
              <a:gd name="T3" fmla="*/ 476056637 h 256"/>
              <a:gd name="T4" fmla="*/ 480188389 w 256"/>
              <a:gd name="T5" fmla="*/ 525303480 h 256"/>
              <a:gd name="T6" fmla="*/ 445001352 w 256"/>
              <a:gd name="T7" fmla="*/ 510940116 h 256"/>
              <a:gd name="T8" fmla="*/ 300117024 w 256"/>
              <a:gd name="T9" fmla="*/ 367302177 h 256"/>
              <a:gd name="T10" fmla="*/ 198699289 w 256"/>
              <a:gd name="T11" fmla="*/ 393977610 h 256"/>
              <a:gd name="T12" fmla="*/ 0 w 256"/>
              <a:gd name="T13" fmla="*/ 196988805 h 256"/>
              <a:gd name="T14" fmla="*/ 198699289 w 256"/>
              <a:gd name="T15" fmla="*/ 0 h 256"/>
              <a:gd name="T16" fmla="*/ 397397139 w 256"/>
              <a:gd name="T17" fmla="*/ 196988805 h 256"/>
              <a:gd name="T18" fmla="*/ 370489659 w 256"/>
              <a:gd name="T19" fmla="*/ 297535219 h 256"/>
              <a:gd name="T20" fmla="*/ 515373987 w 256"/>
              <a:gd name="T21" fmla="*/ 441173158 h 256"/>
              <a:gd name="T22" fmla="*/ 198699289 w 256"/>
              <a:gd name="T23" fmla="*/ 49246843 h 256"/>
              <a:gd name="T24" fmla="*/ 49674463 w 256"/>
              <a:gd name="T25" fmla="*/ 196988805 h 256"/>
              <a:gd name="T26" fmla="*/ 198699289 w 256"/>
              <a:gd name="T27" fmla="*/ 344730767 h 256"/>
              <a:gd name="T28" fmla="*/ 347722676 w 256"/>
              <a:gd name="T29" fmla="*/ 196988805 h 256"/>
              <a:gd name="T30" fmla="*/ 198699289 w 256"/>
              <a:gd name="T31" fmla="*/ 49246843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6" h="256">
                <a:moveTo>
                  <a:pt x="249" y="215"/>
                </a:moveTo>
                <a:cubicBezTo>
                  <a:pt x="253" y="219"/>
                  <a:pt x="256" y="225"/>
                  <a:pt x="256" y="232"/>
                </a:cubicBezTo>
                <a:cubicBezTo>
                  <a:pt x="256" y="245"/>
                  <a:pt x="245" y="256"/>
                  <a:pt x="232" y="256"/>
                </a:cubicBezTo>
                <a:cubicBezTo>
                  <a:pt x="225" y="256"/>
                  <a:pt x="219" y="253"/>
                  <a:pt x="215" y="249"/>
                </a:cubicBezTo>
                <a:cubicBezTo>
                  <a:pt x="145" y="179"/>
                  <a:pt x="145" y="179"/>
                  <a:pt x="145" y="179"/>
                </a:cubicBezTo>
                <a:cubicBezTo>
                  <a:pt x="130" y="187"/>
                  <a:pt x="114" y="192"/>
                  <a:pt x="96" y="192"/>
                </a:cubicBezTo>
                <a:cubicBezTo>
                  <a:pt x="43" y="192"/>
                  <a:pt x="0" y="149"/>
                  <a:pt x="0" y="96"/>
                </a:cubicBezTo>
                <a:cubicBezTo>
                  <a:pt x="0" y="43"/>
                  <a:pt x="43" y="0"/>
                  <a:pt x="96" y="0"/>
                </a:cubicBezTo>
                <a:cubicBezTo>
                  <a:pt x="149" y="0"/>
                  <a:pt x="192" y="43"/>
                  <a:pt x="192" y="96"/>
                </a:cubicBezTo>
                <a:cubicBezTo>
                  <a:pt x="192" y="114"/>
                  <a:pt x="187" y="130"/>
                  <a:pt x="179" y="145"/>
                </a:cubicBezTo>
                <a:lnTo>
                  <a:pt x="249" y="215"/>
                </a:lnTo>
                <a:close/>
                <a:moveTo>
                  <a:pt x="96" y="24"/>
                </a:moveTo>
                <a:cubicBezTo>
                  <a:pt x="56" y="24"/>
                  <a:pt x="24" y="56"/>
                  <a:pt x="24" y="96"/>
                </a:cubicBezTo>
                <a:cubicBezTo>
                  <a:pt x="24" y="136"/>
                  <a:pt x="56" y="168"/>
                  <a:pt x="96" y="168"/>
                </a:cubicBezTo>
                <a:cubicBezTo>
                  <a:pt x="136" y="168"/>
                  <a:pt x="168" y="136"/>
                  <a:pt x="168" y="96"/>
                </a:cubicBezTo>
                <a:cubicBezTo>
                  <a:pt x="168" y="56"/>
                  <a:pt x="136" y="24"/>
                  <a:pt x="96" y="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p>
            <a:endParaRPr lang="zh-CN" altLang="en-US"/>
          </a:p>
        </p:txBody>
      </p:sp>
      <p:sp>
        <p:nvSpPr>
          <p:cNvPr id="31763" name="TextBox 13"/>
          <p:cNvSpPr txBox="1">
            <a:spLocks noChangeArrowheads="1"/>
          </p:cNvSpPr>
          <p:nvPr/>
        </p:nvSpPr>
        <p:spPr bwMode="auto">
          <a:xfrm>
            <a:off x="1395413" y="2836863"/>
            <a:ext cx="23383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31764" name="TextBox 13"/>
          <p:cNvSpPr txBox="1">
            <a:spLocks noChangeArrowheads="1"/>
          </p:cNvSpPr>
          <p:nvPr/>
        </p:nvSpPr>
        <p:spPr bwMode="auto">
          <a:xfrm>
            <a:off x="1398588" y="3122613"/>
            <a:ext cx="23352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according to your need to draw the text box size</a:t>
            </a:r>
          </a:p>
        </p:txBody>
      </p:sp>
      <p:sp>
        <p:nvSpPr>
          <p:cNvPr id="31765" name="TextBox 13"/>
          <p:cNvSpPr txBox="1">
            <a:spLocks noChangeArrowheads="1"/>
          </p:cNvSpPr>
          <p:nvPr/>
        </p:nvSpPr>
        <p:spPr bwMode="auto">
          <a:xfrm>
            <a:off x="1350963" y="4049713"/>
            <a:ext cx="23383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31766" name="TextBox 13"/>
          <p:cNvSpPr txBox="1">
            <a:spLocks noChangeArrowheads="1"/>
          </p:cNvSpPr>
          <p:nvPr/>
        </p:nvSpPr>
        <p:spPr bwMode="auto">
          <a:xfrm>
            <a:off x="1355725" y="4335463"/>
            <a:ext cx="2333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according to your need to draw the text box size</a:t>
            </a:r>
          </a:p>
        </p:txBody>
      </p:sp>
      <p:sp>
        <p:nvSpPr>
          <p:cNvPr id="31767" name="TextBox 13"/>
          <p:cNvSpPr txBox="1">
            <a:spLocks noChangeArrowheads="1"/>
          </p:cNvSpPr>
          <p:nvPr/>
        </p:nvSpPr>
        <p:spPr bwMode="auto">
          <a:xfrm>
            <a:off x="2219325" y="1681163"/>
            <a:ext cx="23383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31768" name="TextBox 13"/>
          <p:cNvSpPr txBox="1">
            <a:spLocks noChangeArrowheads="1"/>
          </p:cNvSpPr>
          <p:nvPr/>
        </p:nvSpPr>
        <p:spPr bwMode="auto">
          <a:xfrm>
            <a:off x="2224088" y="1966913"/>
            <a:ext cx="23336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according to your need to draw the text box size</a:t>
            </a:r>
          </a:p>
        </p:txBody>
      </p:sp>
      <p:sp>
        <p:nvSpPr>
          <p:cNvPr id="31769" name="TextBox 13"/>
          <p:cNvSpPr txBox="1">
            <a:spLocks noChangeArrowheads="1"/>
          </p:cNvSpPr>
          <p:nvPr/>
        </p:nvSpPr>
        <p:spPr bwMode="auto">
          <a:xfrm flipH="1">
            <a:off x="8416925" y="2836863"/>
            <a:ext cx="23368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31770" name="TextBox 13"/>
          <p:cNvSpPr txBox="1">
            <a:spLocks noChangeArrowheads="1"/>
          </p:cNvSpPr>
          <p:nvPr/>
        </p:nvSpPr>
        <p:spPr bwMode="auto">
          <a:xfrm flipH="1">
            <a:off x="8416925" y="3122613"/>
            <a:ext cx="2333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according to your need to draw the text box size</a:t>
            </a:r>
          </a:p>
        </p:txBody>
      </p:sp>
      <p:sp>
        <p:nvSpPr>
          <p:cNvPr id="31771" name="TextBox 13"/>
          <p:cNvSpPr txBox="1">
            <a:spLocks noChangeArrowheads="1"/>
          </p:cNvSpPr>
          <p:nvPr/>
        </p:nvSpPr>
        <p:spPr bwMode="auto">
          <a:xfrm flipH="1">
            <a:off x="8459788" y="4049713"/>
            <a:ext cx="23383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31772" name="TextBox 13"/>
          <p:cNvSpPr txBox="1">
            <a:spLocks noChangeArrowheads="1"/>
          </p:cNvSpPr>
          <p:nvPr/>
        </p:nvSpPr>
        <p:spPr bwMode="auto">
          <a:xfrm flipH="1">
            <a:off x="8459788" y="4335463"/>
            <a:ext cx="2333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according to your need to draw the text box size</a:t>
            </a:r>
          </a:p>
        </p:txBody>
      </p:sp>
      <p:sp>
        <p:nvSpPr>
          <p:cNvPr id="31773" name="TextBox 13"/>
          <p:cNvSpPr txBox="1">
            <a:spLocks noChangeArrowheads="1"/>
          </p:cNvSpPr>
          <p:nvPr/>
        </p:nvSpPr>
        <p:spPr bwMode="auto">
          <a:xfrm flipH="1">
            <a:off x="7591425" y="1681163"/>
            <a:ext cx="23383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31774" name="TextBox 13"/>
          <p:cNvSpPr txBox="1">
            <a:spLocks noChangeArrowheads="1"/>
          </p:cNvSpPr>
          <p:nvPr/>
        </p:nvSpPr>
        <p:spPr bwMode="auto">
          <a:xfrm flipH="1">
            <a:off x="7591425" y="1966913"/>
            <a:ext cx="23336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according to your need to draw the text box size</a:t>
            </a:r>
          </a:p>
        </p:txBody>
      </p:sp>
      <p:sp>
        <p:nvSpPr>
          <p:cNvPr id="31775" name="文本框 33"/>
          <p:cNvSpPr txBox="1">
            <a:spLocks noChangeArrowheads="1"/>
          </p:cNvSpPr>
          <p:nvPr/>
        </p:nvSpPr>
        <p:spPr bwMode="auto">
          <a:xfrm>
            <a:off x="1917700" y="539750"/>
            <a:ext cx="2117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b="1">
                <a:solidFill>
                  <a:srgbClr val="767171"/>
                </a:solidFill>
                <a:latin typeface="Arial" pitchFamily="34" charset="0"/>
                <a:cs typeface="Arial" pitchFamily="34" charset="0"/>
              </a:rPr>
              <a:t>ADD YOUR TITLE</a:t>
            </a:r>
            <a:endParaRPr lang="zh-CN" altLang="en-US" b="1">
              <a:solidFill>
                <a:srgbClr val="767171"/>
              </a:solidFill>
              <a:latin typeface="Arial" pitchFamily="34" charset="0"/>
              <a:cs typeface="Arial"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图片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矩形 16"/>
          <p:cNvSpPr>
            <a:spLocks noChangeArrowheads="1"/>
          </p:cNvSpPr>
          <p:nvPr/>
        </p:nvSpPr>
        <p:spPr bwMode="auto">
          <a:xfrm>
            <a:off x="3594100" y="2701925"/>
            <a:ext cx="744538" cy="744538"/>
          </a:xfrm>
          <a:prstGeom prst="rect">
            <a:avLst/>
          </a:prstGeom>
          <a:solidFill>
            <a:srgbClr val="2BA8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2772" name="矩形 17"/>
          <p:cNvSpPr>
            <a:spLocks noChangeArrowheads="1"/>
          </p:cNvSpPr>
          <p:nvPr/>
        </p:nvSpPr>
        <p:spPr bwMode="auto">
          <a:xfrm>
            <a:off x="4406900" y="2701925"/>
            <a:ext cx="744538" cy="744538"/>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2773" name="矩形 18"/>
          <p:cNvSpPr>
            <a:spLocks noChangeArrowheads="1"/>
          </p:cNvSpPr>
          <p:nvPr/>
        </p:nvSpPr>
        <p:spPr bwMode="auto">
          <a:xfrm>
            <a:off x="3573463" y="3529013"/>
            <a:ext cx="744537" cy="744537"/>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2774" name="矩形 19"/>
          <p:cNvSpPr>
            <a:spLocks noChangeArrowheads="1"/>
          </p:cNvSpPr>
          <p:nvPr/>
        </p:nvSpPr>
        <p:spPr bwMode="auto">
          <a:xfrm>
            <a:off x="4406900" y="3529013"/>
            <a:ext cx="744538" cy="744537"/>
          </a:xfrm>
          <a:prstGeom prst="rect">
            <a:avLst/>
          </a:prstGeom>
          <a:solidFill>
            <a:srgbClr val="F4BB4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2775" name="文本框 20"/>
          <p:cNvSpPr txBox="1">
            <a:spLocks noChangeArrowheads="1"/>
          </p:cNvSpPr>
          <p:nvPr/>
        </p:nvSpPr>
        <p:spPr bwMode="auto">
          <a:xfrm>
            <a:off x="3573463" y="2701925"/>
            <a:ext cx="155257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9600" b="1">
                <a:solidFill>
                  <a:schemeClr val="bg1"/>
                </a:solidFill>
                <a:latin typeface="Arial" pitchFamily="34" charset="0"/>
                <a:cs typeface="Arial" pitchFamily="34" charset="0"/>
              </a:rPr>
              <a:t>03</a:t>
            </a:r>
            <a:endParaRPr lang="zh-CN" altLang="en-US" sz="9600" b="1">
              <a:solidFill>
                <a:schemeClr val="bg1"/>
              </a:solidFill>
              <a:latin typeface="Arial" pitchFamily="34" charset="0"/>
              <a:cs typeface="Arial" pitchFamily="34" charset="0"/>
            </a:endParaRPr>
          </a:p>
        </p:txBody>
      </p:sp>
      <p:sp>
        <p:nvSpPr>
          <p:cNvPr id="32776" name="文本框 21"/>
          <p:cNvSpPr txBox="1">
            <a:spLocks noChangeArrowheads="1"/>
          </p:cNvSpPr>
          <p:nvPr/>
        </p:nvSpPr>
        <p:spPr bwMode="auto">
          <a:xfrm>
            <a:off x="5216525" y="2725738"/>
            <a:ext cx="492125"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2000">
                <a:solidFill>
                  <a:srgbClr val="767171"/>
                </a:solidFill>
                <a:latin typeface="Arial" pitchFamily="34" charset="0"/>
                <a:cs typeface="Arial" pitchFamily="34" charset="0"/>
              </a:rPr>
              <a:t>PART THREE</a:t>
            </a:r>
            <a:endParaRPr lang="zh-CN" altLang="en-US" sz="2000">
              <a:solidFill>
                <a:srgbClr val="767171"/>
              </a:solidFill>
              <a:latin typeface="Arial" pitchFamily="34" charset="0"/>
              <a:cs typeface="Arial" pitchFamily="34" charset="0"/>
            </a:endParaRPr>
          </a:p>
        </p:txBody>
      </p:sp>
      <p:sp>
        <p:nvSpPr>
          <p:cNvPr id="32777" name="文本框 22"/>
          <p:cNvSpPr txBox="1">
            <a:spLocks noChangeArrowheads="1"/>
          </p:cNvSpPr>
          <p:nvPr/>
        </p:nvSpPr>
        <p:spPr bwMode="auto">
          <a:xfrm>
            <a:off x="6005513" y="2725738"/>
            <a:ext cx="377825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4800" b="1">
                <a:solidFill>
                  <a:srgbClr val="767171"/>
                </a:solidFill>
                <a:latin typeface="Arial" pitchFamily="34" charset="0"/>
                <a:cs typeface="Arial" pitchFamily="34" charset="0"/>
              </a:rPr>
              <a:t>ADD YOUR</a:t>
            </a:r>
          </a:p>
          <a:p>
            <a:pPr eaLnBrk="1" hangingPunct="1"/>
            <a:r>
              <a:rPr lang="en-US" altLang="zh-CN" sz="4800" b="1">
                <a:solidFill>
                  <a:srgbClr val="767171"/>
                </a:solidFill>
                <a:latin typeface="Arial" pitchFamily="34" charset="0"/>
                <a:cs typeface="Arial" pitchFamily="34" charset="0"/>
              </a:rPr>
              <a:t>TITLE HERE</a:t>
            </a:r>
            <a:endParaRPr lang="zh-CN" altLang="en-US" sz="4800" b="1">
              <a:solidFill>
                <a:srgbClr val="767171"/>
              </a:solidFill>
              <a:latin typeface="Arial" pitchFamily="34" charset="0"/>
              <a:cs typeface="Arial"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图片 1"/>
          <p:cNvPicPr>
            <a:picLocks noChangeAspect="1" noChangeArrowheads="1"/>
          </p:cNvPicPr>
          <p:nvPr/>
        </p:nvPicPr>
        <p:blipFill>
          <a:blip r:embed="rId2">
            <a:extLst>
              <a:ext uri="{28A0092B-C50C-407E-A947-70E740481C1C}">
                <a14:useLocalDpi xmlns:a14="http://schemas.microsoft.com/office/drawing/2010/main" val="0"/>
              </a:ext>
            </a:extLst>
          </a:blip>
          <a:srcRect b="32462"/>
          <a:stretch>
            <a:fillRect/>
          </a:stretch>
        </p:blipFill>
        <p:spPr bwMode="auto">
          <a:xfrm>
            <a:off x="1236663" y="3676650"/>
            <a:ext cx="10337800"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5" name="图片 9"/>
          <p:cNvPicPr>
            <a:picLocks noChangeAspect="1" noChangeArrowheads="1"/>
          </p:cNvPicPr>
          <p:nvPr/>
        </p:nvPicPr>
        <p:blipFill>
          <a:blip r:embed="rId3">
            <a:extLst>
              <a:ext uri="{28A0092B-C50C-407E-A947-70E740481C1C}">
                <a14:useLocalDpi xmlns:a14="http://schemas.microsoft.com/office/drawing/2010/main" val="0"/>
              </a:ext>
            </a:extLst>
          </a:blip>
          <a:srcRect r="39375"/>
          <a:stretch>
            <a:fillRect/>
          </a:stretch>
        </p:blipFill>
        <p:spPr bwMode="auto">
          <a:xfrm>
            <a:off x="6896100" y="1387475"/>
            <a:ext cx="2220913"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6" name="图片 8"/>
          <p:cNvPicPr>
            <a:picLocks noChangeAspect="1" noChangeArrowheads="1"/>
          </p:cNvPicPr>
          <p:nvPr/>
        </p:nvPicPr>
        <p:blipFill>
          <a:blip r:embed="rId4">
            <a:extLst>
              <a:ext uri="{28A0092B-C50C-407E-A947-70E740481C1C}">
                <a14:useLocalDpi xmlns:a14="http://schemas.microsoft.com/office/drawing/2010/main" val="0"/>
              </a:ext>
            </a:extLst>
          </a:blip>
          <a:srcRect l="23305" t="-652" r="16232" b="652"/>
          <a:stretch>
            <a:fillRect/>
          </a:stretch>
        </p:blipFill>
        <p:spPr bwMode="auto">
          <a:xfrm>
            <a:off x="9329738" y="1397000"/>
            <a:ext cx="2200275"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图片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Rectangle 3"/>
          <p:cNvSpPr>
            <a:spLocks noChangeArrowheads="1"/>
          </p:cNvSpPr>
          <p:nvPr/>
        </p:nvSpPr>
        <p:spPr bwMode="auto">
          <a:xfrm>
            <a:off x="0" y="3733800"/>
            <a:ext cx="1014413" cy="2433638"/>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682" tIns="60841" rIns="121682" bIns="60841"/>
          <a:lstStyle/>
          <a:p>
            <a:pPr algn="ctr" defTabSz="1217613" eaLnBrk="1" hangingPunct="1"/>
            <a:endParaRPr lang="en-US" altLang="zh-CN" sz="3100">
              <a:solidFill>
                <a:srgbClr val="262626"/>
              </a:solidFill>
            </a:endParaRPr>
          </a:p>
        </p:txBody>
      </p:sp>
      <p:sp>
        <p:nvSpPr>
          <p:cNvPr id="33799" name="矩形 7"/>
          <p:cNvSpPr>
            <a:spLocks noChangeArrowheads="1"/>
          </p:cNvSpPr>
          <p:nvPr/>
        </p:nvSpPr>
        <p:spPr bwMode="auto">
          <a:xfrm>
            <a:off x="1236663" y="2025650"/>
            <a:ext cx="5078412"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1216025" eaLnBrk="1" hangingPunct="1">
              <a:lnSpc>
                <a:spcPct val="120000"/>
              </a:lnSpc>
              <a:spcBef>
                <a:spcPct val="20000"/>
              </a:spcBef>
            </a:pPr>
            <a:r>
              <a:rPr lang="en-US" altLang="zh-CN" sz="1400">
                <a:solidFill>
                  <a:srgbClr val="445469"/>
                </a:solidFill>
                <a:latin typeface="微软雅黑" pitchFamily="34" charset="-122"/>
                <a:ea typeface="微软雅黑" pitchFamily="34" charset="-122"/>
                <a:sym typeface="Arial" pitchFamily="34" charset="0"/>
              </a:rPr>
              <a:t>Add your words here</a:t>
            </a:r>
            <a:r>
              <a:rPr lang="zh-CN" altLang="en-US" sz="1400">
                <a:solidFill>
                  <a:srgbClr val="445469"/>
                </a:solidFill>
                <a:latin typeface="微软雅黑" pitchFamily="34" charset="-122"/>
                <a:ea typeface="微软雅黑" pitchFamily="34" charset="-122"/>
                <a:sym typeface="Arial" pitchFamily="34" charset="0"/>
              </a:rPr>
              <a:t>，</a:t>
            </a:r>
            <a:r>
              <a:rPr lang="en-US" altLang="zh-CN" sz="1400">
                <a:solidFill>
                  <a:srgbClr val="445469"/>
                </a:solidFill>
                <a:latin typeface="微软雅黑" pitchFamily="34" charset="-122"/>
                <a:ea typeface="微软雅黑" pitchFamily="34" charset="-122"/>
                <a:sym typeface="Arial" pitchFamily="34" charset="0"/>
              </a:rPr>
              <a:t>according to your need to draw the text box size</a:t>
            </a:r>
            <a:r>
              <a:rPr lang="zh-CN" altLang="en-US" sz="1400">
                <a:solidFill>
                  <a:srgbClr val="445469"/>
                </a:solidFill>
                <a:latin typeface="微软雅黑" pitchFamily="34" charset="-122"/>
                <a:ea typeface="微软雅黑" pitchFamily="34" charset="-122"/>
                <a:sym typeface="Arial" pitchFamily="34" charset="0"/>
              </a:rPr>
              <a:t>。</a:t>
            </a:r>
            <a:r>
              <a:rPr lang="en-US" altLang="zh-CN" sz="1400">
                <a:solidFill>
                  <a:srgbClr val="445469"/>
                </a:solidFill>
                <a:latin typeface="微软雅黑" pitchFamily="34" charset="-122"/>
                <a:ea typeface="微软雅黑" pitchFamily="34" charset="-122"/>
                <a:sym typeface="Arial" pitchFamily="34" charset="0"/>
              </a:rPr>
              <a:t>Please read the instructions and more work at the end of the manual template.</a:t>
            </a:r>
          </a:p>
        </p:txBody>
      </p:sp>
      <p:sp>
        <p:nvSpPr>
          <p:cNvPr id="33800" name="文本框 10"/>
          <p:cNvSpPr txBox="1">
            <a:spLocks noChangeArrowheads="1"/>
          </p:cNvSpPr>
          <p:nvPr/>
        </p:nvSpPr>
        <p:spPr bwMode="auto">
          <a:xfrm>
            <a:off x="1917700" y="539750"/>
            <a:ext cx="2117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b="1">
                <a:solidFill>
                  <a:srgbClr val="767171"/>
                </a:solidFill>
                <a:latin typeface="Arial" pitchFamily="34" charset="0"/>
                <a:cs typeface="Arial" pitchFamily="34" charset="0"/>
              </a:rPr>
              <a:t>ADD YOUR TITLE</a:t>
            </a:r>
            <a:endParaRPr lang="zh-CN" altLang="en-US" b="1">
              <a:solidFill>
                <a:srgbClr val="767171"/>
              </a:solidFill>
              <a:latin typeface="Arial" pitchFamily="34" charset="0"/>
              <a:cs typeface="Arial"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Rounded Rectangle 29"/>
          <p:cNvSpPr>
            <a:spLocks noChangeArrowheads="1"/>
          </p:cNvSpPr>
          <p:nvPr/>
        </p:nvSpPr>
        <p:spPr bwMode="auto">
          <a:xfrm>
            <a:off x="1828800" y="1874838"/>
            <a:ext cx="2032000" cy="3048000"/>
          </a:xfrm>
          <a:prstGeom prst="roundRect">
            <a:avLst>
              <a:gd name="adj" fmla="val 16667"/>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en-US" altLang="zh-CN" sz="2400">
              <a:solidFill>
                <a:srgbClr val="FFFFFF"/>
              </a:solidFill>
            </a:endParaRPr>
          </a:p>
        </p:txBody>
      </p:sp>
      <p:sp>
        <p:nvSpPr>
          <p:cNvPr id="34820" name="Rounded Rectangle 30"/>
          <p:cNvSpPr>
            <a:spLocks noChangeArrowheads="1"/>
          </p:cNvSpPr>
          <p:nvPr/>
        </p:nvSpPr>
        <p:spPr bwMode="auto">
          <a:xfrm>
            <a:off x="3995738" y="1874838"/>
            <a:ext cx="2032000" cy="3048000"/>
          </a:xfrm>
          <a:prstGeom prst="roundRect">
            <a:avLst>
              <a:gd name="adj" fmla="val 16667"/>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en-US" altLang="zh-CN" sz="2400">
              <a:solidFill>
                <a:srgbClr val="FFFFFF"/>
              </a:solidFill>
            </a:endParaRPr>
          </a:p>
        </p:txBody>
      </p:sp>
      <p:sp>
        <p:nvSpPr>
          <p:cNvPr id="34821" name="Rounded Rectangle 31"/>
          <p:cNvSpPr>
            <a:spLocks noChangeArrowheads="1"/>
          </p:cNvSpPr>
          <p:nvPr/>
        </p:nvSpPr>
        <p:spPr bwMode="auto">
          <a:xfrm>
            <a:off x="6164263" y="1874838"/>
            <a:ext cx="2032000" cy="3048000"/>
          </a:xfrm>
          <a:prstGeom prst="roundRect">
            <a:avLst>
              <a:gd name="adj" fmla="val 16667"/>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en-US" altLang="zh-CN" sz="2400">
              <a:solidFill>
                <a:srgbClr val="FFFFFF"/>
              </a:solidFill>
            </a:endParaRPr>
          </a:p>
        </p:txBody>
      </p:sp>
      <p:sp>
        <p:nvSpPr>
          <p:cNvPr id="34822" name="Rounded Rectangle 32"/>
          <p:cNvSpPr>
            <a:spLocks noChangeArrowheads="1"/>
          </p:cNvSpPr>
          <p:nvPr/>
        </p:nvSpPr>
        <p:spPr bwMode="auto">
          <a:xfrm>
            <a:off x="8331200" y="1874838"/>
            <a:ext cx="2032000" cy="3048000"/>
          </a:xfrm>
          <a:prstGeom prst="roundRect">
            <a:avLst>
              <a:gd name="adj" fmla="val 16667"/>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en-US" altLang="zh-CN" sz="2400">
              <a:solidFill>
                <a:srgbClr val="FFFFFF"/>
              </a:solidFill>
            </a:endParaRPr>
          </a:p>
        </p:txBody>
      </p:sp>
      <p:sp>
        <p:nvSpPr>
          <p:cNvPr id="34823" name="Rounded Rectangle 9"/>
          <p:cNvSpPr>
            <a:spLocks noChangeArrowheads="1"/>
          </p:cNvSpPr>
          <p:nvPr/>
        </p:nvSpPr>
        <p:spPr bwMode="auto">
          <a:xfrm>
            <a:off x="1828800" y="1874838"/>
            <a:ext cx="2032000" cy="3048000"/>
          </a:xfrm>
          <a:prstGeom prst="roundRect">
            <a:avLst>
              <a:gd name="adj" fmla="val 16667"/>
            </a:avLst>
          </a:prstGeom>
          <a:solidFill>
            <a:srgbClr val="DE44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en-US" altLang="zh-CN" sz="2400">
              <a:solidFill>
                <a:srgbClr val="FFFFFF"/>
              </a:solidFill>
            </a:endParaRPr>
          </a:p>
        </p:txBody>
      </p:sp>
      <p:sp>
        <p:nvSpPr>
          <p:cNvPr id="34824" name="Rounded Rectangle 10"/>
          <p:cNvSpPr>
            <a:spLocks noChangeArrowheads="1"/>
          </p:cNvSpPr>
          <p:nvPr/>
        </p:nvSpPr>
        <p:spPr bwMode="auto">
          <a:xfrm>
            <a:off x="3995738" y="1874838"/>
            <a:ext cx="2032000" cy="3048000"/>
          </a:xfrm>
          <a:prstGeom prst="roundRect">
            <a:avLst>
              <a:gd name="adj" fmla="val 16667"/>
            </a:avLst>
          </a:prstGeom>
          <a:solidFill>
            <a:srgbClr val="5130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en-US" altLang="zh-CN" sz="2400">
              <a:solidFill>
                <a:srgbClr val="FFFFFF"/>
              </a:solidFill>
            </a:endParaRPr>
          </a:p>
        </p:txBody>
      </p:sp>
      <p:sp>
        <p:nvSpPr>
          <p:cNvPr id="34825" name="Rounded Rectangle 11"/>
          <p:cNvSpPr>
            <a:spLocks noChangeArrowheads="1"/>
          </p:cNvSpPr>
          <p:nvPr/>
        </p:nvSpPr>
        <p:spPr bwMode="auto">
          <a:xfrm>
            <a:off x="6164263" y="1874838"/>
            <a:ext cx="2032000" cy="3048000"/>
          </a:xfrm>
          <a:prstGeom prst="roundRect">
            <a:avLst>
              <a:gd name="adj" fmla="val 16667"/>
            </a:avLst>
          </a:prstGeom>
          <a:solidFill>
            <a:srgbClr val="DE44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en-US" altLang="zh-CN" sz="2400">
              <a:solidFill>
                <a:srgbClr val="FFFFFF"/>
              </a:solidFill>
            </a:endParaRPr>
          </a:p>
        </p:txBody>
      </p:sp>
      <p:sp>
        <p:nvSpPr>
          <p:cNvPr id="34826" name="Rounded Rectangle 12"/>
          <p:cNvSpPr>
            <a:spLocks noChangeArrowheads="1"/>
          </p:cNvSpPr>
          <p:nvPr/>
        </p:nvSpPr>
        <p:spPr bwMode="auto">
          <a:xfrm>
            <a:off x="8331200" y="1874838"/>
            <a:ext cx="2032000" cy="3048000"/>
          </a:xfrm>
          <a:prstGeom prst="roundRect">
            <a:avLst>
              <a:gd name="adj" fmla="val 16667"/>
            </a:avLst>
          </a:prstGeom>
          <a:solidFill>
            <a:srgbClr val="5130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en-US" altLang="zh-CN" sz="2400">
              <a:solidFill>
                <a:srgbClr val="FFFFFF"/>
              </a:solidFill>
            </a:endParaRPr>
          </a:p>
        </p:txBody>
      </p:sp>
      <p:sp>
        <p:nvSpPr>
          <p:cNvPr id="34827" name="Freeform 6"/>
          <p:cNvSpPr>
            <a:spLocks noEditPoints="1"/>
          </p:cNvSpPr>
          <p:nvPr/>
        </p:nvSpPr>
        <p:spPr bwMode="auto">
          <a:xfrm>
            <a:off x="4800600" y="2232025"/>
            <a:ext cx="423863" cy="517525"/>
          </a:xfrm>
          <a:custGeom>
            <a:avLst/>
            <a:gdLst>
              <a:gd name="T0" fmla="*/ 34166831 w 781"/>
              <a:gd name="T1" fmla="*/ 231497676 h 953"/>
              <a:gd name="T2" fmla="*/ 108097548 w 781"/>
              <a:gd name="T3" fmla="*/ 231497676 h 953"/>
              <a:gd name="T4" fmla="*/ 108097548 w 781"/>
              <a:gd name="T5" fmla="*/ 247422023 h 953"/>
              <a:gd name="T6" fmla="*/ 34166831 w 781"/>
              <a:gd name="T7" fmla="*/ 247422023 h 953"/>
              <a:gd name="T8" fmla="*/ 34166831 w 781"/>
              <a:gd name="T9" fmla="*/ 231497676 h 953"/>
              <a:gd name="T10" fmla="*/ 34166831 w 781"/>
              <a:gd name="T11" fmla="*/ 205841360 h 953"/>
              <a:gd name="T12" fmla="*/ 108097548 w 781"/>
              <a:gd name="T13" fmla="*/ 205841360 h 953"/>
              <a:gd name="T14" fmla="*/ 108097548 w 781"/>
              <a:gd name="T15" fmla="*/ 221765708 h 953"/>
              <a:gd name="T16" fmla="*/ 34166831 w 781"/>
              <a:gd name="T17" fmla="*/ 221765708 h 953"/>
              <a:gd name="T18" fmla="*/ 34166831 w 781"/>
              <a:gd name="T19" fmla="*/ 205841360 h 953"/>
              <a:gd name="T20" fmla="*/ 34166831 w 781"/>
              <a:gd name="T21" fmla="*/ 178415250 h 953"/>
              <a:gd name="T22" fmla="*/ 108097548 w 781"/>
              <a:gd name="T23" fmla="*/ 178415250 h 953"/>
              <a:gd name="T24" fmla="*/ 108097548 w 781"/>
              <a:gd name="T25" fmla="*/ 194340141 h 953"/>
              <a:gd name="T26" fmla="*/ 34166831 w 781"/>
              <a:gd name="T27" fmla="*/ 194340141 h 953"/>
              <a:gd name="T28" fmla="*/ 34166831 w 781"/>
              <a:gd name="T29" fmla="*/ 178415250 h 953"/>
              <a:gd name="T30" fmla="*/ 34166831 w 781"/>
              <a:gd name="T31" fmla="*/ 154233311 h 953"/>
              <a:gd name="T32" fmla="*/ 108097548 w 781"/>
              <a:gd name="T33" fmla="*/ 154233311 h 953"/>
              <a:gd name="T34" fmla="*/ 108097548 w 781"/>
              <a:gd name="T35" fmla="*/ 169863326 h 953"/>
              <a:gd name="T36" fmla="*/ 34166831 w 781"/>
              <a:gd name="T37" fmla="*/ 169863326 h 953"/>
              <a:gd name="T38" fmla="*/ 34166831 w 781"/>
              <a:gd name="T39" fmla="*/ 154233311 h 953"/>
              <a:gd name="T40" fmla="*/ 34166831 w 781"/>
              <a:gd name="T41" fmla="*/ 127987245 h 953"/>
              <a:gd name="T42" fmla="*/ 108097548 w 781"/>
              <a:gd name="T43" fmla="*/ 127987245 h 953"/>
              <a:gd name="T44" fmla="*/ 108097548 w 781"/>
              <a:gd name="T45" fmla="*/ 143912136 h 953"/>
              <a:gd name="T46" fmla="*/ 34166831 w 781"/>
              <a:gd name="T47" fmla="*/ 143912136 h 953"/>
              <a:gd name="T48" fmla="*/ 34166831 w 781"/>
              <a:gd name="T49" fmla="*/ 127987245 h 953"/>
              <a:gd name="T50" fmla="*/ 156991583 w 781"/>
              <a:gd name="T51" fmla="*/ 49838255 h 953"/>
              <a:gd name="T52" fmla="*/ 188801931 w 781"/>
              <a:gd name="T53" fmla="*/ 49838255 h 953"/>
              <a:gd name="T54" fmla="*/ 188801931 w 781"/>
              <a:gd name="T55" fmla="*/ 241819394 h 953"/>
              <a:gd name="T56" fmla="*/ 156991583 w 781"/>
              <a:gd name="T57" fmla="*/ 241819394 h 953"/>
              <a:gd name="T58" fmla="*/ 156991583 w 781"/>
              <a:gd name="T59" fmla="*/ 49838255 h 953"/>
              <a:gd name="T60" fmla="*/ 79821381 w 781"/>
              <a:gd name="T61" fmla="*/ 19758268 h 953"/>
              <a:gd name="T62" fmla="*/ 82766713 w 781"/>
              <a:gd name="T63" fmla="*/ 31259487 h 953"/>
              <a:gd name="T64" fmla="*/ 83355562 w 781"/>
              <a:gd name="T65" fmla="*/ 43350457 h 953"/>
              <a:gd name="T66" fmla="*/ 81883168 w 781"/>
              <a:gd name="T67" fmla="*/ 56031177 h 953"/>
              <a:gd name="T68" fmla="*/ 78053747 w 781"/>
              <a:gd name="T69" fmla="*/ 68122147 h 953"/>
              <a:gd name="T70" fmla="*/ 71574233 w 781"/>
              <a:gd name="T71" fmla="*/ 80213117 h 953"/>
              <a:gd name="T72" fmla="*/ 63032390 w 781"/>
              <a:gd name="T73" fmla="*/ 91419461 h 953"/>
              <a:gd name="T74" fmla="*/ 52428760 w 781"/>
              <a:gd name="T75" fmla="*/ 101741179 h 953"/>
              <a:gd name="T76" fmla="*/ 50661669 w 781"/>
              <a:gd name="T77" fmla="*/ 96138007 h 953"/>
              <a:gd name="T78" fmla="*/ 47715794 w 781"/>
              <a:gd name="T79" fmla="*/ 90239960 h 953"/>
              <a:gd name="T80" fmla="*/ 44475765 w 781"/>
              <a:gd name="T81" fmla="*/ 84931663 h 953"/>
              <a:gd name="T82" fmla="*/ 39763342 w 781"/>
              <a:gd name="T83" fmla="*/ 79918242 h 953"/>
              <a:gd name="T84" fmla="*/ 36523314 w 781"/>
              <a:gd name="T85" fmla="*/ 77559240 h 953"/>
              <a:gd name="T86" fmla="*/ 31810891 w 781"/>
              <a:gd name="T87" fmla="*/ 74609945 h 953"/>
              <a:gd name="T88" fmla="*/ 25624988 w 781"/>
              <a:gd name="T89" fmla="*/ 71956068 h 953"/>
              <a:gd name="T90" fmla="*/ 16788991 w 781"/>
              <a:gd name="T91" fmla="*/ 80802867 h 953"/>
              <a:gd name="T92" fmla="*/ 15905446 w 781"/>
              <a:gd name="T93" fmla="*/ 260987912 h 953"/>
              <a:gd name="T94" fmla="*/ 212954524 w 781"/>
              <a:gd name="T95" fmla="*/ 260987912 h 953"/>
              <a:gd name="T96" fmla="*/ 213543916 w 781"/>
              <a:gd name="T97" fmla="*/ 19758268 h 953"/>
              <a:gd name="T98" fmla="*/ 79821381 w 781"/>
              <a:gd name="T99" fmla="*/ 19758268 h 953"/>
              <a:gd name="T100" fmla="*/ 73046628 w 781"/>
              <a:gd name="T101" fmla="*/ 0 h 953"/>
              <a:gd name="T102" fmla="*/ 230038211 w 781"/>
              <a:gd name="T103" fmla="*/ 0 h 953"/>
              <a:gd name="T104" fmla="*/ 228859970 w 781"/>
              <a:gd name="T105" fmla="*/ 281041055 h 953"/>
              <a:gd name="T106" fmla="*/ 0 w 781"/>
              <a:gd name="T107" fmla="*/ 281041055 h 953"/>
              <a:gd name="T108" fmla="*/ 883545 w 781"/>
              <a:gd name="T109" fmla="*/ 71071442 h 953"/>
              <a:gd name="T110" fmla="*/ 73046628 w 781"/>
              <a:gd name="T111" fmla="*/ 0 h 95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781" h="953">
                <a:moveTo>
                  <a:pt x="116" y="785"/>
                </a:moveTo>
                <a:lnTo>
                  <a:pt x="367" y="785"/>
                </a:lnTo>
                <a:lnTo>
                  <a:pt x="367" y="839"/>
                </a:lnTo>
                <a:lnTo>
                  <a:pt x="116" y="839"/>
                </a:lnTo>
                <a:lnTo>
                  <a:pt x="116" y="785"/>
                </a:lnTo>
                <a:close/>
                <a:moveTo>
                  <a:pt x="116" y="698"/>
                </a:moveTo>
                <a:lnTo>
                  <a:pt x="367" y="698"/>
                </a:lnTo>
                <a:lnTo>
                  <a:pt x="367" y="752"/>
                </a:lnTo>
                <a:lnTo>
                  <a:pt x="116" y="752"/>
                </a:lnTo>
                <a:lnTo>
                  <a:pt x="116" y="698"/>
                </a:lnTo>
                <a:close/>
                <a:moveTo>
                  <a:pt x="116" y="605"/>
                </a:moveTo>
                <a:lnTo>
                  <a:pt x="367" y="605"/>
                </a:lnTo>
                <a:lnTo>
                  <a:pt x="367" y="659"/>
                </a:lnTo>
                <a:lnTo>
                  <a:pt x="116" y="659"/>
                </a:lnTo>
                <a:lnTo>
                  <a:pt x="116" y="605"/>
                </a:lnTo>
                <a:close/>
                <a:moveTo>
                  <a:pt x="116" y="523"/>
                </a:moveTo>
                <a:lnTo>
                  <a:pt x="367" y="523"/>
                </a:lnTo>
                <a:lnTo>
                  <a:pt x="367" y="576"/>
                </a:lnTo>
                <a:lnTo>
                  <a:pt x="116" y="576"/>
                </a:lnTo>
                <a:lnTo>
                  <a:pt x="116" y="523"/>
                </a:lnTo>
                <a:close/>
                <a:moveTo>
                  <a:pt x="116" y="434"/>
                </a:moveTo>
                <a:lnTo>
                  <a:pt x="367" y="434"/>
                </a:lnTo>
                <a:lnTo>
                  <a:pt x="367" y="488"/>
                </a:lnTo>
                <a:lnTo>
                  <a:pt x="116" y="488"/>
                </a:lnTo>
                <a:lnTo>
                  <a:pt x="116" y="434"/>
                </a:lnTo>
                <a:close/>
                <a:moveTo>
                  <a:pt x="533" y="169"/>
                </a:moveTo>
                <a:lnTo>
                  <a:pt x="641" y="169"/>
                </a:lnTo>
                <a:lnTo>
                  <a:pt x="641" y="820"/>
                </a:lnTo>
                <a:lnTo>
                  <a:pt x="533" y="820"/>
                </a:lnTo>
                <a:lnTo>
                  <a:pt x="533" y="169"/>
                </a:lnTo>
                <a:close/>
                <a:moveTo>
                  <a:pt x="271" y="67"/>
                </a:moveTo>
                <a:lnTo>
                  <a:pt x="281" y="106"/>
                </a:lnTo>
                <a:lnTo>
                  <a:pt x="283" y="147"/>
                </a:lnTo>
                <a:lnTo>
                  <a:pt x="278" y="190"/>
                </a:lnTo>
                <a:lnTo>
                  <a:pt x="265" y="231"/>
                </a:lnTo>
                <a:lnTo>
                  <a:pt x="243" y="272"/>
                </a:lnTo>
                <a:lnTo>
                  <a:pt x="214" y="310"/>
                </a:lnTo>
                <a:lnTo>
                  <a:pt x="178" y="345"/>
                </a:lnTo>
                <a:lnTo>
                  <a:pt x="172" y="326"/>
                </a:lnTo>
                <a:lnTo>
                  <a:pt x="162" y="306"/>
                </a:lnTo>
                <a:lnTo>
                  <a:pt x="151" y="288"/>
                </a:lnTo>
                <a:lnTo>
                  <a:pt x="135" y="271"/>
                </a:lnTo>
                <a:lnTo>
                  <a:pt x="124" y="263"/>
                </a:lnTo>
                <a:lnTo>
                  <a:pt x="108" y="253"/>
                </a:lnTo>
                <a:lnTo>
                  <a:pt x="87" y="244"/>
                </a:lnTo>
                <a:lnTo>
                  <a:pt x="57" y="274"/>
                </a:lnTo>
                <a:lnTo>
                  <a:pt x="54" y="885"/>
                </a:lnTo>
                <a:lnTo>
                  <a:pt x="723" y="885"/>
                </a:lnTo>
                <a:lnTo>
                  <a:pt x="725" y="67"/>
                </a:lnTo>
                <a:lnTo>
                  <a:pt x="271" y="67"/>
                </a:lnTo>
                <a:close/>
                <a:moveTo>
                  <a:pt x="248" y="0"/>
                </a:moveTo>
                <a:lnTo>
                  <a:pt x="781" y="0"/>
                </a:lnTo>
                <a:lnTo>
                  <a:pt x="777" y="953"/>
                </a:lnTo>
                <a:lnTo>
                  <a:pt x="0" y="953"/>
                </a:lnTo>
                <a:lnTo>
                  <a:pt x="3" y="241"/>
                </a:lnTo>
                <a:lnTo>
                  <a:pt x="248"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CN" altLang="en-US"/>
          </a:p>
        </p:txBody>
      </p:sp>
      <p:sp>
        <p:nvSpPr>
          <p:cNvPr id="34828" name="Freeform 7"/>
          <p:cNvSpPr>
            <a:spLocks noEditPoints="1"/>
          </p:cNvSpPr>
          <p:nvPr/>
        </p:nvSpPr>
        <p:spPr bwMode="auto">
          <a:xfrm>
            <a:off x="2557463" y="2139950"/>
            <a:ext cx="574675" cy="701675"/>
          </a:xfrm>
          <a:custGeom>
            <a:avLst/>
            <a:gdLst>
              <a:gd name="T0" fmla="*/ 101505696 w 1061"/>
              <a:gd name="T1" fmla="*/ 311117934 h 1297"/>
              <a:gd name="T2" fmla="*/ 104146167 w 1061"/>
              <a:gd name="T3" fmla="*/ 328678744 h 1297"/>
              <a:gd name="T4" fmla="*/ 99451815 w 1061"/>
              <a:gd name="T5" fmla="*/ 333654307 h 1297"/>
              <a:gd name="T6" fmla="*/ 93877846 w 1061"/>
              <a:gd name="T7" fmla="*/ 338922550 h 1297"/>
              <a:gd name="T8" fmla="*/ 74809036 w 1061"/>
              <a:gd name="T9" fmla="*/ 339800590 h 1297"/>
              <a:gd name="T10" fmla="*/ 72168564 w 1061"/>
              <a:gd name="T11" fmla="*/ 337751829 h 1297"/>
              <a:gd name="T12" fmla="*/ 64541256 w 1061"/>
              <a:gd name="T13" fmla="*/ 332776266 h 1297"/>
              <a:gd name="T14" fmla="*/ 61900785 w 1061"/>
              <a:gd name="T15" fmla="*/ 314630096 h 1297"/>
              <a:gd name="T16" fmla="*/ 66594596 w 1061"/>
              <a:gd name="T17" fmla="*/ 309947214 h 1297"/>
              <a:gd name="T18" fmla="*/ 27576817 w 1061"/>
              <a:gd name="T19" fmla="*/ 286532800 h 1297"/>
              <a:gd name="T20" fmla="*/ 146977600 w 1061"/>
              <a:gd name="T21" fmla="*/ 280094378 h 1297"/>
              <a:gd name="T22" fmla="*/ 27576817 w 1061"/>
              <a:gd name="T23" fmla="*/ 213655980 h 1297"/>
              <a:gd name="T24" fmla="*/ 0 w 1061"/>
              <a:gd name="T25" fmla="*/ 213655980 h 1297"/>
              <a:gd name="T26" fmla="*/ 141403631 w 1061"/>
              <a:gd name="T27" fmla="*/ 222143705 h 1297"/>
              <a:gd name="T28" fmla="*/ 75982759 w 1061"/>
              <a:gd name="T29" fmla="*/ 177656320 h 1297"/>
              <a:gd name="T30" fmla="*/ 49872691 w 1061"/>
              <a:gd name="T31" fmla="*/ 194631769 h 1297"/>
              <a:gd name="T32" fmla="*/ 43712131 w 1061"/>
              <a:gd name="T33" fmla="*/ 225655867 h 1297"/>
              <a:gd name="T34" fmla="*/ 61900785 w 1061"/>
              <a:gd name="T35" fmla="*/ 252289762 h 1297"/>
              <a:gd name="T36" fmla="*/ 68354910 w 1061"/>
              <a:gd name="T37" fmla="*/ 262240888 h 1297"/>
              <a:gd name="T38" fmla="*/ 98278633 w 1061"/>
              <a:gd name="T39" fmla="*/ 259021406 h 1297"/>
              <a:gd name="T40" fmla="*/ 111186884 w 1061"/>
              <a:gd name="T41" fmla="*/ 247606879 h 1297"/>
              <a:gd name="T42" fmla="*/ 124095135 w 1061"/>
              <a:gd name="T43" fmla="*/ 217460822 h 1297"/>
              <a:gd name="T44" fmla="*/ 112067041 w 1061"/>
              <a:gd name="T45" fmla="*/ 188778166 h 1297"/>
              <a:gd name="T46" fmla="*/ 83610067 w 1061"/>
              <a:gd name="T47" fmla="*/ 176485599 h 1297"/>
              <a:gd name="T48" fmla="*/ 112653632 w 1061"/>
              <a:gd name="T49" fmla="*/ 173851477 h 1297"/>
              <a:gd name="T50" fmla="*/ 134362915 w 1061"/>
              <a:gd name="T51" fmla="*/ 207217016 h 1297"/>
              <a:gd name="T52" fmla="*/ 126148475 w 1061"/>
              <a:gd name="T53" fmla="*/ 247899559 h 1297"/>
              <a:gd name="T54" fmla="*/ 109720136 w 1061"/>
              <a:gd name="T55" fmla="*/ 262826248 h 1297"/>
              <a:gd name="T56" fmla="*/ 104732758 w 1061"/>
              <a:gd name="T57" fmla="*/ 306435052 h 1297"/>
              <a:gd name="T58" fmla="*/ 58087131 w 1061"/>
              <a:gd name="T59" fmla="*/ 303215570 h 1297"/>
              <a:gd name="T60" fmla="*/ 55740225 w 1061"/>
              <a:gd name="T61" fmla="*/ 261948207 h 1297"/>
              <a:gd name="T62" fmla="*/ 35791257 w 1061"/>
              <a:gd name="T63" fmla="*/ 238241114 h 1297"/>
              <a:gd name="T64" fmla="*/ 36670873 w 1061"/>
              <a:gd name="T65" fmla="*/ 194339089 h 1297"/>
              <a:gd name="T66" fmla="*/ 71581973 w 1061"/>
              <a:gd name="T67" fmla="*/ 166534473 h 1297"/>
              <a:gd name="T68" fmla="*/ 41365226 w 1061"/>
              <a:gd name="T69" fmla="*/ 177070959 h 1297"/>
              <a:gd name="T70" fmla="*/ 146977600 w 1061"/>
              <a:gd name="T71" fmla="*/ 155412627 h 1297"/>
              <a:gd name="T72" fmla="*/ 88303878 w 1061"/>
              <a:gd name="T73" fmla="*/ 125266570 h 1297"/>
              <a:gd name="T74" fmla="*/ 88303878 w 1061"/>
              <a:gd name="T75" fmla="*/ 125266570 h 1297"/>
              <a:gd name="T76" fmla="*/ 234108296 w 1061"/>
              <a:gd name="T77" fmla="*/ 96876594 h 1297"/>
              <a:gd name="T78" fmla="*/ 269312421 w 1061"/>
              <a:gd name="T79" fmla="*/ 75218803 h 1297"/>
              <a:gd name="T80" fmla="*/ 285741301 w 1061"/>
              <a:gd name="T81" fmla="*/ 86340649 h 1297"/>
              <a:gd name="T82" fmla="*/ 305103678 w 1061"/>
              <a:gd name="T83" fmla="*/ 231216790 h 1297"/>
              <a:gd name="T84" fmla="*/ 285741301 w 1061"/>
              <a:gd name="T85" fmla="*/ 227704628 h 1297"/>
              <a:gd name="T86" fmla="*/ 241442579 w 1061"/>
              <a:gd name="T87" fmla="*/ 257850685 h 1297"/>
              <a:gd name="T88" fmla="*/ 78622690 w 1061"/>
              <a:gd name="T89" fmla="*/ 103900918 h 1297"/>
              <a:gd name="T90" fmla="*/ 64247690 w 1061"/>
              <a:gd name="T91" fmla="*/ 89852811 h 1297"/>
              <a:gd name="T92" fmla="*/ 78622690 w 1061"/>
              <a:gd name="T93" fmla="*/ 76096843 h 1297"/>
              <a:gd name="T94" fmla="*/ 223253384 w 1061"/>
              <a:gd name="T95" fmla="*/ 122047088 h 1297"/>
              <a:gd name="T96" fmla="*/ 248776862 w 1061"/>
              <a:gd name="T97" fmla="*/ 75511483 h 1297"/>
              <a:gd name="T98" fmla="*/ 233521705 w 1061"/>
              <a:gd name="T99" fmla="*/ 1463401 h 1297"/>
              <a:gd name="T100" fmla="*/ 257284327 w 1061"/>
              <a:gd name="T101" fmla="*/ 28389976 h 1297"/>
              <a:gd name="T102" fmla="*/ 248776862 w 1061"/>
              <a:gd name="T103" fmla="*/ 65853037 h 1297"/>
              <a:gd name="T104" fmla="*/ 215332510 w 1061"/>
              <a:gd name="T105" fmla="*/ 76096843 h 1297"/>
              <a:gd name="T106" fmla="*/ 191569888 w 1061"/>
              <a:gd name="T107" fmla="*/ 49170268 h 1297"/>
              <a:gd name="T108" fmla="*/ 200664486 w 1061"/>
              <a:gd name="T109" fmla="*/ 11121846 h 129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061" h="1297">
                <a:moveTo>
                  <a:pt x="235" y="1059"/>
                </a:moveTo>
                <a:lnTo>
                  <a:pt x="331" y="1059"/>
                </a:lnTo>
                <a:lnTo>
                  <a:pt x="339" y="1059"/>
                </a:lnTo>
                <a:lnTo>
                  <a:pt x="346" y="1063"/>
                </a:lnTo>
                <a:lnTo>
                  <a:pt x="350" y="1066"/>
                </a:lnTo>
                <a:lnTo>
                  <a:pt x="354" y="1071"/>
                </a:lnTo>
                <a:lnTo>
                  <a:pt x="355" y="1075"/>
                </a:lnTo>
                <a:lnTo>
                  <a:pt x="355" y="1123"/>
                </a:lnTo>
                <a:lnTo>
                  <a:pt x="354" y="1129"/>
                </a:lnTo>
                <a:lnTo>
                  <a:pt x="350" y="1134"/>
                </a:lnTo>
                <a:lnTo>
                  <a:pt x="346" y="1137"/>
                </a:lnTo>
                <a:lnTo>
                  <a:pt x="339" y="1140"/>
                </a:lnTo>
                <a:lnTo>
                  <a:pt x="331" y="1140"/>
                </a:lnTo>
                <a:lnTo>
                  <a:pt x="320" y="1140"/>
                </a:lnTo>
                <a:lnTo>
                  <a:pt x="320" y="1154"/>
                </a:lnTo>
                <a:lnTo>
                  <a:pt x="320" y="1158"/>
                </a:lnTo>
                <a:lnTo>
                  <a:pt x="317" y="1159"/>
                </a:lnTo>
                <a:lnTo>
                  <a:pt x="314" y="1161"/>
                </a:lnTo>
                <a:lnTo>
                  <a:pt x="311" y="1161"/>
                </a:lnTo>
                <a:lnTo>
                  <a:pt x="255" y="1161"/>
                </a:lnTo>
                <a:lnTo>
                  <a:pt x="252" y="1161"/>
                </a:lnTo>
                <a:lnTo>
                  <a:pt x="247" y="1159"/>
                </a:lnTo>
                <a:lnTo>
                  <a:pt x="246" y="1158"/>
                </a:lnTo>
                <a:lnTo>
                  <a:pt x="246" y="1154"/>
                </a:lnTo>
                <a:lnTo>
                  <a:pt x="246" y="1140"/>
                </a:lnTo>
                <a:lnTo>
                  <a:pt x="235" y="1140"/>
                </a:lnTo>
                <a:lnTo>
                  <a:pt x="227" y="1140"/>
                </a:lnTo>
                <a:lnTo>
                  <a:pt x="220" y="1137"/>
                </a:lnTo>
                <a:lnTo>
                  <a:pt x="216" y="1134"/>
                </a:lnTo>
                <a:lnTo>
                  <a:pt x="211" y="1129"/>
                </a:lnTo>
                <a:lnTo>
                  <a:pt x="211" y="1123"/>
                </a:lnTo>
                <a:lnTo>
                  <a:pt x="211" y="1075"/>
                </a:lnTo>
                <a:lnTo>
                  <a:pt x="211" y="1071"/>
                </a:lnTo>
                <a:lnTo>
                  <a:pt x="216" y="1066"/>
                </a:lnTo>
                <a:lnTo>
                  <a:pt x="220" y="1063"/>
                </a:lnTo>
                <a:lnTo>
                  <a:pt x="227" y="1059"/>
                </a:lnTo>
                <a:lnTo>
                  <a:pt x="235" y="1059"/>
                </a:lnTo>
                <a:close/>
                <a:moveTo>
                  <a:pt x="141" y="885"/>
                </a:moveTo>
                <a:lnTo>
                  <a:pt x="160" y="906"/>
                </a:lnTo>
                <a:lnTo>
                  <a:pt x="94" y="979"/>
                </a:lnTo>
                <a:lnTo>
                  <a:pt x="76" y="958"/>
                </a:lnTo>
                <a:lnTo>
                  <a:pt x="141" y="885"/>
                </a:lnTo>
                <a:close/>
                <a:moveTo>
                  <a:pt x="435" y="884"/>
                </a:moveTo>
                <a:lnTo>
                  <a:pt x="501" y="957"/>
                </a:lnTo>
                <a:lnTo>
                  <a:pt x="482" y="977"/>
                </a:lnTo>
                <a:lnTo>
                  <a:pt x="416" y="904"/>
                </a:lnTo>
                <a:lnTo>
                  <a:pt x="435" y="884"/>
                </a:lnTo>
                <a:close/>
                <a:moveTo>
                  <a:pt x="94" y="730"/>
                </a:moveTo>
                <a:lnTo>
                  <a:pt x="94" y="760"/>
                </a:lnTo>
                <a:lnTo>
                  <a:pt x="0" y="760"/>
                </a:lnTo>
                <a:lnTo>
                  <a:pt x="0" y="733"/>
                </a:lnTo>
                <a:lnTo>
                  <a:pt x="0" y="730"/>
                </a:lnTo>
                <a:lnTo>
                  <a:pt x="94" y="730"/>
                </a:lnTo>
                <a:close/>
                <a:moveTo>
                  <a:pt x="576" y="729"/>
                </a:moveTo>
                <a:lnTo>
                  <a:pt x="576" y="759"/>
                </a:lnTo>
                <a:lnTo>
                  <a:pt x="482" y="759"/>
                </a:lnTo>
                <a:lnTo>
                  <a:pt x="482" y="729"/>
                </a:lnTo>
                <a:lnTo>
                  <a:pt x="576" y="729"/>
                </a:lnTo>
                <a:close/>
                <a:moveTo>
                  <a:pt x="285" y="603"/>
                </a:moveTo>
                <a:lnTo>
                  <a:pt x="259" y="607"/>
                </a:lnTo>
                <a:lnTo>
                  <a:pt x="232" y="615"/>
                </a:lnTo>
                <a:lnTo>
                  <a:pt x="208" y="627"/>
                </a:lnTo>
                <a:lnTo>
                  <a:pt x="187" y="645"/>
                </a:lnTo>
                <a:lnTo>
                  <a:pt x="170" y="665"/>
                </a:lnTo>
                <a:lnTo>
                  <a:pt x="157" y="691"/>
                </a:lnTo>
                <a:lnTo>
                  <a:pt x="149" y="716"/>
                </a:lnTo>
                <a:lnTo>
                  <a:pt x="146" y="743"/>
                </a:lnTo>
                <a:lnTo>
                  <a:pt x="149" y="771"/>
                </a:lnTo>
                <a:lnTo>
                  <a:pt x="157" y="798"/>
                </a:lnTo>
                <a:lnTo>
                  <a:pt x="171" y="822"/>
                </a:lnTo>
                <a:lnTo>
                  <a:pt x="189" y="844"/>
                </a:lnTo>
                <a:lnTo>
                  <a:pt x="211" y="862"/>
                </a:lnTo>
                <a:lnTo>
                  <a:pt x="216" y="865"/>
                </a:lnTo>
                <a:lnTo>
                  <a:pt x="225" y="873"/>
                </a:lnTo>
                <a:lnTo>
                  <a:pt x="232" y="884"/>
                </a:lnTo>
                <a:lnTo>
                  <a:pt x="233" y="896"/>
                </a:lnTo>
                <a:lnTo>
                  <a:pt x="233" y="1012"/>
                </a:lnTo>
                <a:lnTo>
                  <a:pt x="333" y="1012"/>
                </a:lnTo>
                <a:lnTo>
                  <a:pt x="333" y="898"/>
                </a:lnTo>
                <a:lnTo>
                  <a:pt x="335" y="885"/>
                </a:lnTo>
                <a:lnTo>
                  <a:pt x="341" y="874"/>
                </a:lnTo>
                <a:lnTo>
                  <a:pt x="350" y="866"/>
                </a:lnTo>
                <a:lnTo>
                  <a:pt x="355" y="863"/>
                </a:lnTo>
                <a:lnTo>
                  <a:pt x="379" y="846"/>
                </a:lnTo>
                <a:lnTo>
                  <a:pt x="398" y="824"/>
                </a:lnTo>
                <a:lnTo>
                  <a:pt x="412" y="800"/>
                </a:lnTo>
                <a:lnTo>
                  <a:pt x="420" y="773"/>
                </a:lnTo>
                <a:lnTo>
                  <a:pt x="423" y="743"/>
                </a:lnTo>
                <a:lnTo>
                  <a:pt x="420" y="716"/>
                </a:lnTo>
                <a:lnTo>
                  <a:pt x="412" y="691"/>
                </a:lnTo>
                <a:lnTo>
                  <a:pt x="400" y="665"/>
                </a:lnTo>
                <a:lnTo>
                  <a:pt x="382" y="645"/>
                </a:lnTo>
                <a:lnTo>
                  <a:pt x="362" y="627"/>
                </a:lnTo>
                <a:lnTo>
                  <a:pt x="338" y="615"/>
                </a:lnTo>
                <a:lnTo>
                  <a:pt x="312" y="607"/>
                </a:lnTo>
                <a:lnTo>
                  <a:pt x="285" y="603"/>
                </a:lnTo>
                <a:close/>
                <a:moveTo>
                  <a:pt x="285" y="564"/>
                </a:moveTo>
                <a:lnTo>
                  <a:pt x="320" y="567"/>
                </a:lnTo>
                <a:lnTo>
                  <a:pt x="352" y="578"/>
                </a:lnTo>
                <a:lnTo>
                  <a:pt x="384" y="594"/>
                </a:lnTo>
                <a:lnTo>
                  <a:pt x="411" y="616"/>
                </a:lnTo>
                <a:lnTo>
                  <a:pt x="433" y="643"/>
                </a:lnTo>
                <a:lnTo>
                  <a:pt x="449" y="675"/>
                </a:lnTo>
                <a:lnTo>
                  <a:pt x="458" y="708"/>
                </a:lnTo>
                <a:lnTo>
                  <a:pt x="463" y="743"/>
                </a:lnTo>
                <a:lnTo>
                  <a:pt x="458" y="781"/>
                </a:lnTo>
                <a:lnTo>
                  <a:pt x="447" y="816"/>
                </a:lnTo>
                <a:lnTo>
                  <a:pt x="430" y="847"/>
                </a:lnTo>
                <a:lnTo>
                  <a:pt x="406" y="874"/>
                </a:lnTo>
                <a:lnTo>
                  <a:pt x="376" y="898"/>
                </a:lnTo>
                <a:lnTo>
                  <a:pt x="374" y="898"/>
                </a:lnTo>
                <a:lnTo>
                  <a:pt x="373" y="900"/>
                </a:lnTo>
                <a:lnTo>
                  <a:pt x="373" y="1018"/>
                </a:lnTo>
                <a:lnTo>
                  <a:pt x="368" y="1036"/>
                </a:lnTo>
                <a:lnTo>
                  <a:pt x="357" y="1047"/>
                </a:lnTo>
                <a:lnTo>
                  <a:pt x="341" y="1052"/>
                </a:lnTo>
                <a:lnTo>
                  <a:pt x="225" y="1052"/>
                </a:lnTo>
                <a:lnTo>
                  <a:pt x="209" y="1047"/>
                </a:lnTo>
                <a:lnTo>
                  <a:pt x="198" y="1036"/>
                </a:lnTo>
                <a:lnTo>
                  <a:pt x="193" y="1018"/>
                </a:lnTo>
                <a:lnTo>
                  <a:pt x="193" y="898"/>
                </a:lnTo>
                <a:lnTo>
                  <a:pt x="192" y="896"/>
                </a:lnTo>
                <a:lnTo>
                  <a:pt x="190" y="895"/>
                </a:lnTo>
                <a:lnTo>
                  <a:pt x="162" y="873"/>
                </a:lnTo>
                <a:lnTo>
                  <a:pt x="138" y="846"/>
                </a:lnTo>
                <a:lnTo>
                  <a:pt x="122" y="814"/>
                </a:lnTo>
                <a:lnTo>
                  <a:pt x="111" y="779"/>
                </a:lnTo>
                <a:lnTo>
                  <a:pt x="108" y="743"/>
                </a:lnTo>
                <a:lnTo>
                  <a:pt x="113" y="702"/>
                </a:lnTo>
                <a:lnTo>
                  <a:pt x="125" y="664"/>
                </a:lnTo>
                <a:lnTo>
                  <a:pt x="146" y="630"/>
                </a:lnTo>
                <a:lnTo>
                  <a:pt x="174" y="603"/>
                </a:lnTo>
                <a:lnTo>
                  <a:pt x="206" y="581"/>
                </a:lnTo>
                <a:lnTo>
                  <a:pt x="244" y="569"/>
                </a:lnTo>
                <a:lnTo>
                  <a:pt x="285" y="564"/>
                </a:lnTo>
                <a:close/>
                <a:moveTo>
                  <a:pt x="94" y="512"/>
                </a:moveTo>
                <a:lnTo>
                  <a:pt x="160" y="584"/>
                </a:lnTo>
                <a:lnTo>
                  <a:pt x="141" y="605"/>
                </a:lnTo>
                <a:lnTo>
                  <a:pt x="75" y="532"/>
                </a:lnTo>
                <a:lnTo>
                  <a:pt x="94" y="512"/>
                </a:lnTo>
                <a:close/>
                <a:moveTo>
                  <a:pt x="482" y="510"/>
                </a:moveTo>
                <a:lnTo>
                  <a:pt x="501" y="531"/>
                </a:lnTo>
                <a:lnTo>
                  <a:pt x="435" y="603"/>
                </a:lnTo>
                <a:lnTo>
                  <a:pt x="416" y="583"/>
                </a:lnTo>
                <a:lnTo>
                  <a:pt x="482" y="510"/>
                </a:lnTo>
                <a:close/>
                <a:moveTo>
                  <a:pt x="301" y="428"/>
                </a:moveTo>
                <a:lnTo>
                  <a:pt x="301" y="532"/>
                </a:lnTo>
                <a:lnTo>
                  <a:pt x="274" y="532"/>
                </a:lnTo>
                <a:lnTo>
                  <a:pt x="274" y="429"/>
                </a:lnTo>
                <a:lnTo>
                  <a:pt x="301" y="428"/>
                </a:lnTo>
                <a:close/>
                <a:moveTo>
                  <a:pt x="764" y="273"/>
                </a:moveTo>
                <a:lnTo>
                  <a:pt x="798" y="273"/>
                </a:lnTo>
                <a:lnTo>
                  <a:pt x="815" y="301"/>
                </a:lnTo>
                <a:lnTo>
                  <a:pt x="798" y="331"/>
                </a:lnTo>
                <a:lnTo>
                  <a:pt x="764" y="331"/>
                </a:lnTo>
                <a:lnTo>
                  <a:pt x="747" y="301"/>
                </a:lnTo>
                <a:lnTo>
                  <a:pt x="764" y="273"/>
                </a:lnTo>
                <a:close/>
                <a:moveTo>
                  <a:pt x="918" y="257"/>
                </a:moveTo>
                <a:lnTo>
                  <a:pt x="937" y="257"/>
                </a:lnTo>
                <a:lnTo>
                  <a:pt x="955" y="265"/>
                </a:lnTo>
                <a:lnTo>
                  <a:pt x="967" y="277"/>
                </a:lnTo>
                <a:lnTo>
                  <a:pt x="974" y="295"/>
                </a:lnTo>
                <a:lnTo>
                  <a:pt x="1061" y="743"/>
                </a:lnTo>
                <a:lnTo>
                  <a:pt x="1061" y="762"/>
                </a:lnTo>
                <a:lnTo>
                  <a:pt x="1053" y="778"/>
                </a:lnTo>
                <a:lnTo>
                  <a:pt x="1040" y="790"/>
                </a:lnTo>
                <a:lnTo>
                  <a:pt x="1023" y="798"/>
                </a:lnTo>
                <a:lnTo>
                  <a:pt x="1004" y="798"/>
                </a:lnTo>
                <a:lnTo>
                  <a:pt x="986" y="790"/>
                </a:lnTo>
                <a:lnTo>
                  <a:pt x="974" y="778"/>
                </a:lnTo>
                <a:lnTo>
                  <a:pt x="967" y="760"/>
                </a:lnTo>
                <a:lnTo>
                  <a:pt x="936" y="602"/>
                </a:lnTo>
                <a:lnTo>
                  <a:pt x="936" y="1297"/>
                </a:lnTo>
                <a:lnTo>
                  <a:pt x="823" y="881"/>
                </a:lnTo>
                <a:lnTo>
                  <a:pt x="763" y="881"/>
                </a:lnTo>
                <a:lnTo>
                  <a:pt x="630" y="1297"/>
                </a:lnTo>
                <a:lnTo>
                  <a:pt x="630" y="355"/>
                </a:lnTo>
                <a:lnTo>
                  <a:pt x="268" y="355"/>
                </a:lnTo>
                <a:lnTo>
                  <a:pt x="249" y="352"/>
                </a:lnTo>
                <a:lnTo>
                  <a:pt x="233" y="341"/>
                </a:lnTo>
                <a:lnTo>
                  <a:pt x="224" y="326"/>
                </a:lnTo>
                <a:lnTo>
                  <a:pt x="219" y="307"/>
                </a:lnTo>
                <a:lnTo>
                  <a:pt x="224" y="288"/>
                </a:lnTo>
                <a:lnTo>
                  <a:pt x="233" y="274"/>
                </a:lnTo>
                <a:lnTo>
                  <a:pt x="249" y="263"/>
                </a:lnTo>
                <a:lnTo>
                  <a:pt x="268" y="260"/>
                </a:lnTo>
                <a:lnTo>
                  <a:pt x="630" y="260"/>
                </a:lnTo>
                <a:lnTo>
                  <a:pt x="630" y="258"/>
                </a:lnTo>
                <a:lnTo>
                  <a:pt x="706" y="258"/>
                </a:lnTo>
                <a:lnTo>
                  <a:pt x="761" y="417"/>
                </a:lnTo>
                <a:lnTo>
                  <a:pt x="768" y="337"/>
                </a:lnTo>
                <a:lnTo>
                  <a:pt x="799" y="337"/>
                </a:lnTo>
                <a:lnTo>
                  <a:pt x="806" y="406"/>
                </a:lnTo>
                <a:lnTo>
                  <a:pt x="848" y="258"/>
                </a:lnTo>
                <a:lnTo>
                  <a:pt x="912" y="258"/>
                </a:lnTo>
                <a:lnTo>
                  <a:pt x="918" y="257"/>
                </a:lnTo>
                <a:close/>
                <a:moveTo>
                  <a:pt x="766" y="0"/>
                </a:moveTo>
                <a:lnTo>
                  <a:pt x="796" y="5"/>
                </a:lnTo>
                <a:lnTo>
                  <a:pt x="825" y="18"/>
                </a:lnTo>
                <a:lnTo>
                  <a:pt x="848" y="38"/>
                </a:lnTo>
                <a:lnTo>
                  <a:pt x="866" y="65"/>
                </a:lnTo>
                <a:lnTo>
                  <a:pt x="877" y="97"/>
                </a:lnTo>
                <a:lnTo>
                  <a:pt x="882" y="132"/>
                </a:lnTo>
                <a:lnTo>
                  <a:pt x="877" y="168"/>
                </a:lnTo>
                <a:lnTo>
                  <a:pt x="866" y="198"/>
                </a:lnTo>
                <a:lnTo>
                  <a:pt x="848" y="225"/>
                </a:lnTo>
                <a:lnTo>
                  <a:pt x="825" y="246"/>
                </a:lnTo>
                <a:lnTo>
                  <a:pt x="796" y="260"/>
                </a:lnTo>
                <a:lnTo>
                  <a:pt x="766" y="265"/>
                </a:lnTo>
                <a:lnTo>
                  <a:pt x="734" y="260"/>
                </a:lnTo>
                <a:lnTo>
                  <a:pt x="707" y="246"/>
                </a:lnTo>
                <a:lnTo>
                  <a:pt x="684" y="225"/>
                </a:lnTo>
                <a:lnTo>
                  <a:pt x="666" y="198"/>
                </a:lnTo>
                <a:lnTo>
                  <a:pt x="653" y="168"/>
                </a:lnTo>
                <a:lnTo>
                  <a:pt x="650" y="132"/>
                </a:lnTo>
                <a:lnTo>
                  <a:pt x="653" y="97"/>
                </a:lnTo>
                <a:lnTo>
                  <a:pt x="666" y="65"/>
                </a:lnTo>
                <a:lnTo>
                  <a:pt x="684" y="38"/>
                </a:lnTo>
                <a:lnTo>
                  <a:pt x="707" y="18"/>
                </a:lnTo>
                <a:lnTo>
                  <a:pt x="734" y="5"/>
                </a:lnTo>
                <a:lnTo>
                  <a:pt x="76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CN" altLang="en-US"/>
          </a:p>
        </p:txBody>
      </p:sp>
      <p:sp>
        <p:nvSpPr>
          <p:cNvPr id="34829" name="Freeform 8"/>
          <p:cNvSpPr>
            <a:spLocks noEditPoints="1"/>
          </p:cNvSpPr>
          <p:nvPr/>
        </p:nvSpPr>
        <p:spPr bwMode="auto">
          <a:xfrm>
            <a:off x="6845300" y="2235200"/>
            <a:ext cx="668338" cy="511175"/>
          </a:xfrm>
          <a:custGeom>
            <a:avLst/>
            <a:gdLst>
              <a:gd name="T0" fmla="*/ 80634546 w 1232"/>
              <a:gd name="T1" fmla="*/ 236336130 h 944"/>
              <a:gd name="T2" fmla="*/ 104766321 w 1232"/>
              <a:gd name="T3" fmla="*/ 237802509 h 944"/>
              <a:gd name="T4" fmla="*/ 135666104 w 1232"/>
              <a:gd name="T5" fmla="*/ 232231026 h 944"/>
              <a:gd name="T6" fmla="*/ 135372079 w 1232"/>
              <a:gd name="T7" fmla="*/ 194992144 h 944"/>
              <a:gd name="T8" fmla="*/ 168332209 w 1232"/>
              <a:gd name="T9" fmla="*/ 166549371 h 944"/>
              <a:gd name="T10" fmla="*/ 111828896 w 1232"/>
              <a:gd name="T11" fmla="*/ 198803755 h 944"/>
              <a:gd name="T12" fmla="*/ 135372079 w 1232"/>
              <a:gd name="T13" fmla="*/ 166549371 h 944"/>
              <a:gd name="T14" fmla="*/ 72688810 w 1232"/>
              <a:gd name="T15" fmla="*/ 186488445 h 944"/>
              <a:gd name="T16" fmla="*/ 92405866 w 1232"/>
              <a:gd name="T17" fmla="*/ 166549371 h 944"/>
              <a:gd name="T18" fmla="*/ 49734220 w 1232"/>
              <a:gd name="T19" fmla="*/ 187661331 h 944"/>
              <a:gd name="T20" fmla="*/ 48557577 w 1232"/>
              <a:gd name="T21" fmla="*/ 166549371 h 944"/>
              <a:gd name="T22" fmla="*/ 158620694 w 1232"/>
              <a:gd name="T23" fmla="*/ 276800721 h 944"/>
              <a:gd name="T24" fmla="*/ 192758010 w 1232"/>
              <a:gd name="T25" fmla="*/ 192646371 h 944"/>
              <a:gd name="T26" fmla="*/ 205706516 w 1232"/>
              <a:gd name="T27" fmla="*/ 173000248 h 944"/>
              <a:gd name="T28" fmla="*/ 213652252 w 1232"/>
              <a:gd name="T29" fmla="*/ 153647617 h 944"/>
              <a:gd name="T30" fmla="*/ 176277945 w 1232"/>
              <a:gd name="T31" fmla="*/ 154234060 h 944"/>
              <a:gd name="T32" fmla="*/ 156266321 w 1232"/>
              <a:gd name="T33" fmla="*/ 124325991 h 944"/>
              <a:gd name="T34" fmla="*/ 141846061 w 1232"/>
              <a:gd name="T35" fmla="*/ 139572976 h 944"/>
              <a:gd name="T36" fmla="*/ 55914719 w 1232"/>
              <a:gd name="T37" fmla="*/ 139572976 h 944"/>
              <a:gd name="T38" fmla="*/ 54442965 w 1232"/>
              <a:gd name="T39" fmla="*/ 124325991 h 944"/>
              <a:gd name="T40" fmla="*/ 44731450 w 1232"/>
              <a:gd name="T41" fmla="*/ 154234060 h 944"/>
              <a:gd name="T42" fmla="*/ 152440737 w 1232"/>
              <a:gd name="T43" fmla="*/ 82102069 h 944"/>
              <a:gd name="T44" fmla="*/ 182751927 w 1232"/>
              <a:gd name="T45" fmla="*/ 101747651 h 944"/>
              <a:gd name="T46" fmla="*/ 104766321 w 1232"/>
              <a:gd name="T47" fmla="*/ 82102069 h 944"/>
              <a:gd name="T48" fmla="*/ 138903638 w 1232"/>
              <a:gd name="T49" fmla="*/ 82102069 h 944"/>
              <a:gd name="T50" fmla="*/ 54442965 w 1232"/>
              <a:gd name="T51" fmla="*/ 111717188 h 944"/>
              <a:gd name="T52" fmla="*/ 20894242 w 1232"/>
              <a:gd name="T53" fmla="*/ 82102069 h 944"/>
              <a:gd name="T54" fmla="*/ 40905866 w 1232"/>
              <a:gd name="T55" fmla="*/ 111717188 h 944"/>
              <a:gd name="T56" fmla="*/ 229543724 w 1232"/>
              <a:gd name="T57" fmla="*/ 70666153 h 944"/>
              <a:gd name="T58" fmla="*/ 229543724 w 1232"/>
              <a:gd name="T59" fmla="*/ 70666153 h 944"/>
              <a:gd name="T60" fmla="*/ 148909178 w 1232"/>
              <a:gd name="T61" fmla="*/ 69493267 h 944"/>
              <a:gd name="T62" fmla="*/ 144495001 w 1232"/>
              <a:gd name="T63" fmla="*/ 46915468 h 944"/>
              <a:gd name="T64" fmla="*/ 43848832 w 1232"/>
              <a:gd name="T65" fmla="*/ 53366345 h 944"/>
              <a:gd name="T66" fmla="*/ 52677186 w 1232"/>
              <a:gd name="T67" fmla="*/ 58937286 h 944"/>
              <a:gd name="T68" fmla="*/ 104766321 w 1232"/>
              <a:gd name="T69" fmla="*/ 69493267 h 944"/>
              <a:gd name="T70" fmla="*/ 118892014 w 1232"/>
              <a:gd name="T71" fmla="*/ 42810365 h 944"/>
              <a:gd name="T72" fmla="*/ 85343291 w 1232"/>
              <a:gd name="T73" fmla="*/ 37532375 h 944"/>
              <a:gd name="T74" fmla="*/ 62388701 w 1232"/>
              <a:gd name="T75" fmla="*/ 69493267 h 944"/>
              <a:gd name="T76" fmla="*/ 104766321 w 1232"/>
              <a:gd name="T77" fmla="*/ 19939074 h 944"/>
              <a:gd name="T78" fmla="*/ 145083594 w 1232"/>
              <a:gd name="T79" fmla="*/ 31667941 h 944"/>
              <a:gd name="T80" fmla="*/ 184223681 w 1232"/>
              <a:gd name="T81" fmla="*/ 69493267 h 944"/>
              <a:gd name="T82" fmla="*/ 190697663 w 1232"/>
              <a:gd name="T83" fmla="*/ 82102069 h 944"/>
              <a:gd name="T84" fmla="*/ 197760780 w 1232"/>
              <a:gd name="T85" fmla="*/ 124325991 h 944"/>
              <a:gd name="T86" fmla="*/ 191286256 w 1232"/>
              <a:gd name="T87" fmla="*/ 154234060 h 944"/>
              <a:gd name="T88" fmla="*/ 176277945 w 1232"/>
              <a:gd name="T89" fmla="*/ 178571730 h 944"/>
              <a:gd name="T90" fmla="*/ 132429113 w 1232"/>
              <a:gd name="T91" fmla="*/ 210239671 h 944"/>
              <a:gd name="T92" fmla="*/ 92405866 w 1232"/>
              <a:gd name="T93" fmla="*/ 216397056 h 944"/>
              <a:gd name="T94" fmla="*/ 52677186 w 1232"/>
              <a:gd name="T95" fmla="*/ 204668189 h 944"/>
              <a:gd name="T96" fmla="*/ 12948506 w 1232"/>
              <a:gd name="T97" fmla="*/ 166549371 h 944"/>
              <a:gd name="T98" fmla="*/ 6768550 w 1232"/>
              <a:gd name="T99" fmla="*/ 154234060 h 944"/>
              <a:gd name="T100" fmla="*/ 0 w 1232"/>
              <a:gd name="T101" fmla="*/ 111717188 h 944"/>
              <a:gd name="T102" fmla="*/ 5885931 w 1232"/>
              <a:gd name="T103" fmla="*/ 82102069 h 944"/>
              <a:gd name="T104" fmla="*/ 20894242 w 1232"/>
              <a:gd name="T105" fmla="*/ 58057892 h 944"/>
              <a:gd name="T106" fmla="*/ 65331667 w 1232"/>
              <a:gd name="T107" fmla="*/ 26096458 h 944"/>
              <a:gd name="T108" fmla="*/ 307529872 w 1232"/>
              <a:gd name="T109" fmla="*/ 0 h 944"/>
              <a:gd name="T110" fmla="*/ 307529872 w 1232"/>
              <a:gd name="T111" fmla="*/ 0 h 94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232" h="944">
                <a:moveTo>
                  <a:pt x="461" y="792"/>
                </a:moveTo>
                <a:lnTo>
                  <a:pt x="461" y="944"/>
                </a:lnTo>
                <a:lnTo>
                  <a:pt x="274" y="944"/>
                </a:lnTo>
                <a:lnTo>
                  <a:pt x="274" y="806"/>
                </a:lnTo>
                <a:lnTo>
                  <a:pt x="295" y="809"/>
                </a:lnTo>
                <a:lnTo>
                  <a:pt x="304" y="811"/>
                </a:lnTo>
                <a:lnTo>
                  <a:pt x="314" y="811"/>
                </a:lnTo>
                <a:lnTo>
                  <a:pt x="356" y="811"/>
                </a:lnTo>
                <a:lnTo>
                  <a:pt x="368" y="811"/>
                </a:lnTo>
                <a:lnTo>
                  <a:pt x="377" y="809"/>
                </a:lnTo>
                <a:lnTo>
                  <a:pt x="420" y="803"/>
                </a:lnTo>
                <a:lnTo>
                  <a:pt x="461" y="792"/>
                </a:lnTo>
                <a:close/>
                <a:moveTo>
                  <a:pt x="506" y="568"/>
                </a:moveTo>
                <a:lnTo>
                  <a:pt x="493" y="605"/>
                </a:lnTo>
                <a:lnTo>
                  <a:pt x="477" y="636"/>
                </a:lnTo>
                <a:lnTo>
                  <a:pt x="460" y="665"/>
                </a:lnTo>
                <a:lnTo>
                  <a:pt x="491" y="646"/>
                </a:lnTo>
                <a:lnTo>
                  <a:pt x="521" y="624"/>
                </a:lnTo>
                <a:lnTo>
                  <a:pt x="548" y="598"/>
                </a:lnTo>
                <a:lnTo>
                  <a:pt x="572" y="568"/>
                </a:lnTo>
                <a:lnTo>
                  <a:pt x="506" y="568"/>
                </a:lnTo>
                <a:close/>
                <a:moveTo>
                  <a:pt x="356" y="568"/>
                </a:moveTo>
                <a:lnTo>
                  <a:pt x="356" y="689"/>
                </a:lnTo>
                <a:lnTo>
                  <a:pt x="380" y="678"/>
                </a:lnTo>
                <a:lnTo>
                  <a:pt x="404" y="660"/>
                </a:lnTo>
                <a:lnTo>
                  <a:pt x="425" y="636"/>
                </a:lnTo>
                <a:lnTo>
                  <a:pt x="444" y="605"/>
                </a:lnTo>
                <a:lnTo>
                  <a:pt x="460" y="568"/>
                </a:lnTo>
                <a:lnTo>
                  <a:pt x="356" y="568"/>
                </a:lnTo>
                <a:close/>
                <a:moveTo>
                  <a:pt x="212" y="568"/>
                </a:moveTo>
                <a:lnTo>
                  <a:pt x="228" y="605"/>
                </a:lnTo>
                <a:lnTo>
                  <a:pt x="247" y="636"/>
                </a:lnTo>
                <a:lnTo>
                  <a:pt x="268" y="660"/>
                </a:lnTo>
                <a:lnTo>
                  <a:pt x="290" y="678"/>
                </a:lnTo>
                <a:lnTo>
                  <a:pt x="314" y="689"/>
                </a:lnTo>
                <a:lnTo>
                  <a:pt x="314" y="568"/>
                </a:lnTo>
                <a:lnTo>
                  <a:pt x="212" y="568"/>
                </a:lnTo>
                <a:close/>
                <a:moveTo>
                  <a:pt x="98" y="568"/>
                </a:moveTo>
                <a:lnTo>
                  <a:pt x="131" y="608"/>
                </a:lnTo>
                <a:lnTo>
                  <a:pt x="169" y="640"/>
                </a:lnTo>
                <a:lnTo>
                  <a:pt x="212" y="665"/>
                </a:lnTo>
                <a:lnTo>
                  <a:pt x="195" y="636"/>
                </a:lnTo>
                <a:lnTo>
                  <a:pt x="179" y="605"/>
                </a:lnTo>
                <a:lnTo>
                  <a:pt x="165" y="568"/>
                </a:lnTo>
                <a:lnTo>
                  <a:pt x="98" y="568"/>
                </a:lnTo>
                <a:close/>
                <a:moveTo>
                  <a:pt x="726" y="524"/>
                </a:moveTo>
                <a:lnTo>
                  <a:pt x="726" y="944"/>
                </a:lnTo>
                <a:lnTo>
                  <a:pt x="539" y="944"/>
                </a:lnTo>
                <a:lnTo>
                  <a:pt x="539" y="757"/>
                </a:lnTo>
                <a:lnTo>
                  <a:pt x="582" y="728"/>
                </a:lnTo>
                <a:lnTo>
                  <a:pt x="620" y="695"/>
                </a:lnTo>
                <a:lnTo>
                  <a:pt x="655" y="657"/>
                </a:lnTo>
                <a:lnTo>
                  <a:pt x="685" y="616"/>
                </a:lnTo>
                <a:lnTo>
                  <a:pt x="688" y="609"/>
                </a:lnTo>
                <a:lnTo>
                  <a:pt x="693" y="603"/>
                </a:lnTo>
                <a:lnTo>
                  <a:pt x="699" y="590"/>
                </a:lnTo>
                <a:lnTo>
                  <a:pt x="715" y="559"/>
                </a:lnTo>
                <a:lnTo>
                  <a:pt x="720" y="546"/>
                </a:lnTo>
                <a:lnTo>
                  <a:pt x="723" y="533"/>
                </a:lnTo>
                <a:lnTo>
                  <a:pt x="726" y="524"/>
                </a:lnTo>
                <a:close/>
                <a:moveTo>
                  <a:pt x="531" y="424"/>
                </a:moveTo>
                <a:lnTo>
                  <a:pt x="528" y="476"/>
                </a:lnTo>
                <a:lnTo>
                  <a:pt x="518" y="526"/>
                </a:lnTo>
                <a:lnTo>
                  <a:pt x="599" y="526"/>
                </a:lnTo>
                <a:lnTo>
                  <a:pt x="612" y="492"/>
                </a:lnTo>
                <a:lnTo>
                  <a:pt x="621" y="459"/>
                </a:lnTo>
                <a:lnTo>
                  <a:pt x="626" y="424"/>
                </a:lnTo>
                <a:lnTo>
                  <a:pt x="531" y="424"/>
                </a:lnTo>
                <a:close/>
                <a:moveTo>
                  <a:pt x="356" y="424"/>
                </a:moveTo>
                <a:lnTo>
                  <a:pt x="356" y="526"/>
                </a:lnTo>
                <a:lnTo>
                  <a:pt x="472" y="526"/>
                </a:lnTo>
                <a:lnTo>
                  <a:pt x="482" y="476"/>
                </a:lnTo>
                <a:lnTo>
                  <a:pt x="485" y="424"/>
                </a:lnTo>
                <a:lnTo>
                  <a:pt x="356" y="424"/>
                </a:lnTo>
                <a:close/>
                <a:moveTo>
                  <a:pt x="185" y="424"/>
                </a:moveTo>
                <a:lnTo>
                  <a:pt x="190" y="476"/>
                </a:lnTo>
                <a:lnTo>
                  <a:pt x="199" y="526"/>
                </a:lnTo>
                <a:lnTo>
                  <a:pt x="314" y="526"/>
                </a:lnTo>
                <a:lnTo>
                  <a:pt x="314" y="424"/>
                </a:lnTo>
                <a:lnTo>
                  <a:pt x="185" y="424"/>
                </a:lnTo>
                <a:close/>
                <a:moveTo>
                  <a:pt x="46" y="424"/>
                </a:moveTo>
                <a:lnTo>
                  <a:pt x="54" y="476"/>
                </a:lnTo>
                <a:lnTo>
                  <a:pt x="71" y="526"/>
                </a:lnTo>
                <a:lnTo>
                  <a:pt x="152" y="526"/>
                </a:lnTo>
                <a:lnTo>
                  <a:pt x="144" y="476"/>
                </a:lnTo>
                <a:lnTo>
                  <a:pt x="139" y="424"/>
                </a:lnTo>
                <a:lnTo>
                  <a:pt x="46" y="424"/>
                </a:lnTo>
                <a:close/>
                <a:moveTo>
                  <a:pt x="518" y="280"/>
                </a:moveTo>
                <a:lnTo>
                  <a:pt x="528" y="329"/>
                </a:lnTo>
                <a:lnTo>
                  <a:pt x="531" y="381"/>
                </a:lnTo>
                <a:lnTo>
                  <a:pt x="626" y="381"/>
                </a:lnTo>
                <a:lnTo>
                  <a:pt x="621" y="347"/>
                </a:lnTo>
                <a:lnTo>
                  <a:pt x="612" y="313"/>
                </a:lnTo>
                <a:lnTo>
                  <a:pt x="599" y="280"/>
                </a:lnTo>
                <a:lnTo>
                  <a:pt x="518" y="280"/>
                </a:lnTo>
                <a:close/>
                <a:moveTo>
                  <a:pt x="356" y="280"/>
                </a:moveTo>
                <a:lnTo>
                  <a:pt x="356" y="381"/>
                </a:lnTo>
                <a:lnTo>
                  <a:pt x="485" y="381"/>
                </a:lnTo>
                <a:lnTo>
                  <a:pt x="482" y="329"/>
                </a:lnTo>
                <a:lnTo>
                  <a:pt x="472" y="280"/>
                </a:lnTo>
                <a:lnTo>
                  <a:pt x="356" y="280"/>
                </a:lnTo>
                <a:close/>
                <a:moveTo>
                  <a:pt x="199" y="280"/>
                </a:moveTo>
                <a:lnTo>
                  <a:pt x="190" y="329"/>
                </a:lnTo>
                <a:lnTo>
                  <a:pt x="185" y="381"/>
                </a:lnTo>
                <a:lnTo>
                  <a:pt x="314" y="381"/>
                </a:lnTo>
                <a:lnTo>
                  <a:pt x="314" y="280"/>
                </a:lnTo>
                <a:lnTo>
                  <a:pt x="199" y="280"/>
                </a:lnTo>
                <a:close/>
                <a:moveTo>
                  <a:pt x="71" y="280"/>
                </a:moveTo>
                <a:lnTo>
                  <a:pt x="58" y="313"/>
                </a:lnTo>
                <a:lnTo>
                  <a:pt x="50" y="347"/>
                </a:lnTo>
                <a:lnTo>
                  <a:pt x="46" y="381"/>
                </a:lnTo>
                <a:lnTo>
                  <a:pt x="139" y="381"/>
                </a:lnTo>
                <a:lnTo>
                  <a:pt x="144" y="329"/>
                </a:lnTo>
                <a:lnTo>
                  <a:pt x="152" y="280"/>
                </a:lnTo>
                <a:lnTo>
                  <a:pt x="71" y="280"/>
                </a:lnTo>
                <a:close/>
                <a:moveTo>
                  <a:pt x="780" y="241"/>
                </a:moveTo>
                <a:lnTo>
                  <a:pt x="967" y="241"/>
                </a:lnTo>
                <a:lnTo>
                  <a:pt x="967" y="944"/>
                </a:lnTo>
                <a:lnTo>
                  <a:pt x="780" y="944"/>
                </a:lnTo>
                <a:lnTo>
                  <a:pt x="780" y="241"/>
                </a:lnTo>
                <a:close/>
                <a:moveTo>
                  <a:pt x="460" y="141"/>
                </a:moveTo>
                <a:lnTo>
                  <a:pt x="477" y="169"/>
                </a:lnTo>
                <a:lnTo>
                  <a:pt x="493" y="201"/>
                </a:lnTo>
                <a:lnTo>
                  <a:pt x="506" y="237"/>
                </a:lnTo>
                <a:lnTo>
                  <a:pt x="572" y="237"/>
                </a:lnTo>
                <a:lnTo>
                  <a:pt x="548" y="207"/>
                </a:lnTo>
                <a:lnTo>
                  <a:pt x="521" y="182"/>
                </a:lnTo>
                <a:lnTo>
                  <a:pt x="491" y="160"/>
                </a:lnTo>
                <a:lnTo>
                  <a:pt x="460" y="141"/>
                </a:lnTo>
                <a:close/>
                <a:moveTo>
                  <a:pt x="212" y="141"/>
                </a:moveTo>
                <a:lnTo>
                  <a:pt x="179" y="160"/>
                </a:lnTo>
                <a:lnTo>
                  <a:pt x="149" y="182"/>
                </a:lnTo>
                <a:lnTo>
                  <a:pt x="122" y="207"/>
                </a:lnTo>
                <a:lnTo>
                  <a:pt x="98" y="237"/>
                </a:lnTo>
                <a:lnTo>
                  <a:pt x="165" y="237"/>
                </a:lnTo>
                <a:lnTo>
                  <a:pt x="179" y="201"/>
                </a:lnTo>
                <a:lnTo>
                  <a:pt x="195" y="169"/>
                </a:lnTo>
                <a:lnTo>
                  <a:pt x="212" y="141"/>
                </a:lnTo>
                <a:close/>
                <a:moveTo>
                  <a:pt x="356" y="117"/>
                </a:moveTo>
                <a:lnTo>
                  <a:pt x="356" y="237"/>
                </a:lnTo>
                <a:lnTo>
                  <a:pt x="460" y="237"/>
                </a:lnTo>
                <a:lnTo>
                  <a:pt x="444" y="201"/>
                </a:lnTo>
                <a:lnTo>
                  <a:pt x="425" y="169"/>
                </a:lnTo>
                <a:lnTo>
                  <a:pt x="404" y="146"/>
                </a:lnTo>
                <a:lnTo>
                  <a:pt x="380" y="128"/>
                </a:lnTo>
                <a:lnTo>
                  <a:pt x="356" y="117"/>
                </a:lnTo>
                <a:close/>
                <a:moveTo>
                  <a:pt x="314" y="117"/>
                </a:moveTo>
                <a:lnTo>
                  <a:pt x="290" y="128"/>
                </a:lnTo>
                <a:lnTo>
                  <a:pt x="268" y="146"/>
                </a:lnTo>
                <a:lnTo>
                  <a:pt x="247" y="169"/>
                </a:lnTo>
                <a:lnTo>
                  <a:pt x="228" y="201"/>
                </a:lnTo>
                <a:lnTo>
                  <a:pt x="212" y="237"/>
                </a:lnTo>
                <a:lnTo>
                  <a:pt x="314" y="237"/>
                </a:lnTo>
                <a:lnTo>
                  <a:pt x="314" y="117"/>
                </a:lnTo>
                <a:close/>
                <a:moveTo>
                  <a:pt x="314" y="68"/>
                </a:moveTo>
                <a:lnTo>
                  <a:pt x="356" y="68"/>
                </a:lnTo>
                <a:lnTo>
                  <a:pt x="356" y="70"/>
                </a:lnTo>
                <a:lnTo>
                  <a:pt x="404" y="76"/>
                </a:lnTo>
                <a:lnTo>
                  <a:pt x="450" y="89"/>
                </a:lnTo>
                <a:lnTo>
                  <a:pt x="493" y="108"/>
                </a:lnTo>
                <a:lnTo>
                  <a:pt x="533" y="131"/>
                </a:lnTo>
                <a:lnTo>
                  <a:pt x="569" y="161"/>
                </a:lnTo>
                <a:lnTo>
                  <a:pt x="599" y="198"/>
                </a:lnTo>
                <a:lnTo>
                  <a:pt x="626" y="237"/>
                </a:lnTo>
                <a:lnTo>
                  <a:pt x="628" y="237"/>
                </a:lnTo>
                <a:lnTo>
                  <a:pt x="634" y="248"/>
                </a:lnTo>
                <a:lnTo>
                  <a:pt x="650" y="280"/>
                </a:lnTo>
                <a:lnTo>
                  <a:pt x="648" y="280"/>
                </a:lnTo>
                <a:lnTo>
                  <a:pt x="663" y="329"/>
                </a:lnTo>
                <a:lnTo>
                  <a:pt x="671" y="381"/>
                </a:lnTo>
                <a:lnTo>
                  <a:pt x="672" y="381"/>
                </a:lnTo>
                <a:lnTo>
                  <a:pt x="672" y="424"/>
                </a:lnTo>
                <a:lnTo>
                  <a:pt x="671" y="424"/>
                </a:lnTo>
                <a:lnTo>
                  <a:pt x="663" y="476"/>
                </a:lnTo>
                <a:lnTo>
                  <a:pt x="648" y="526"/>
                </a:lnTo>
                <a:lnTo>
                  <a:pt x="650" y="526"/>
                </a:lnTo>
                <a:lnTo>
                  <a:pt x="634" y="557"/>
                </a:lnTo>
                <a:lnTo>
                  <a:pt x="628" y="568"/>
                </a:lnTo>
                <a:lnTo>
                  <a:pt x="626" y="568"/>
                </a:lnTo>
                <a:lnTo>
                  <a:pt x="599" y="609"/>
                </a:lnTo>
                <a:lnTo>
                  <a:pt x="569" y="644"/>
                </a:lnTo>
                <a:lnTo>
                  <a:pt x="533" y="674"/>
                </a:lnTo>
                <a:lnTo>
                  <a:pt x="493" y="698"/>
                </a:lnTo>
                <a:lnTo>
                  <a:pt x="450" y="717"/>
                </a:lnTo>
                <a:lnTo>
                  <a:pt x="404" y="730"/>
                </a:lnTo>
                <a:lnTo>
                  <a:pt x="356" y="736"/>
                </a:lnTo>
                <a:lnTo>
                  <a:pt x="356" y="738"/>
                </a:lnTo>
                <a:lnTo>
                  <a:pt x="314" y="738"/>
                </a:lnTo>
                <a:lnTo>
                  <a:pt x="314" y="736"/>
                </a:lnTo>
                <a:lnTo>
                  <a:pt x="266" y="730"/>
                </a:lnTo>
                <a:lnTo>
                  <a:pt x="222" y="717"/>
                </a:lnTo>
                <a:lnTo>
                  <a:pt x="179" y="698"/>
                </a:lnTo>
                <a:lnTo>
                  <a:pt x="139" y="674"/>
                </a:lnTo>
                <a:lnTo>
                  <a:pt x="103" y="644"/>
                </a:lnTo>
                <a:lnTo>
                  <a:pt x="71" y="609"/>
                </a:lnTo>
                <a:lnTo>
                  <a:pt x="44" y="568"/>
                </a:lnTo>
                <a:lnTo>
                  <a:pt x="38" y="557"/>
                </a:lnTo>
                <a:lnTo>
                  <a:pt x="20" y="526"/>
                </a:lnTo>
                <a:lnTo>
                  <a:pt x="23" y="526"/>
                </a:lnTo>
                <a:lnTo>
                  <a:pt x="8" y="476"/>
                </a:lnTo>
                <a:lnTo>
                  <a:pt x="1" y="424"/>
                </a:lnTo>
                <a:lnTo>
                  <a:pt x="0" y="424"/>
                </a:lnTo>
                <a:lnTo>
                  <a:pt x="0" y="381"/>
                </a:lnTo>
                <a:lnTo>
                  <a:pt x="1" y="381"/>
                </a:lnTo>
                <a:lnTo>
                  <a:pt x="8" y="329"/>
                </a:lnTo>
                <a:lnTo>
                  <a:pt x="23" y="280"/>
                </a:lnTo>
                <a:lnTo>
                  <a:pt x="20" y="280"/>
                </a:lnTo>
                <a:lnTo>
                  <a:pt x="38" y="248"/>
                </a:lnTo>
                <a:lnTo>
                  <a:pt x="44" y="237"/>
                </a:lnTo>
                <a:lnTo>
                  <a:pt x="71" y="198"/>
                </a:lnTo>
                <a:lnTo>
                  <a:pt x="103" y="161"/>
                </a:lnTo>
                <a:lnTo>
                  <a:pt x="139" y="131"/>
                </a:lnTo>
                <a:lnTo>
                  <a:pt x="179" y="108"/>
                </a:lnTo>
                <a:lnTo>
                  <a:pt x="222" y="89"/>
                </a:lnTo>
                <a:lnTo>
                  <a:pt x="266" y="76"/>
                </a:lnTo>
                <a:lnTo>
                  <a:pt x="314" y="70"/>
                </a:lnTo>
                <a:lnTo>
                  <a:pt x="314" y="68"/>
                </a:lnTo>
                <a:close/>
                <a:moveTo>
                  <a:pt x="1045" y="0"/>
                </a:moveTo>
                <a:lnTo>
                  <a:pt x="1232" y="0"/>
                </a:lnTo>
                <a:lnTo>
                  <a:pt x="1232" y="944"/>
                </a:lnTo>
                <a:lnTo>
                  <a:pt x="1045" y="944"/>
                </a:lnTo>
                <a:lnTo>
                  <a:pt x="104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CN" altLang="en-US"/>
          </a:p>
        </p:txBody>
      </p:sp>
      <p:sp>
        <p:nvSpPr>
          <p:cNvPr id="34830" name="Freeform 9"/>
          <p:cNvSpPr>
            <a:spLocks noEditPoints="1"/>
          </p:cNvSpPr>
          <p:nvPr/>
        </p:nvSpPr>
        <p:spPr bwMode="auto">
          <a:xfrm>
            <a:off x="9069388" y="2214563"/>
            <a:ext cx="555625" cy="552450"/>
          </a:xfrm>
          <a:custGeom>
            <a:avLst/>
            <a:gdLst>
              <a:gd name="T0" fmla="*/ 174136467 w 1021"/>
              <a:gd name="T1" fmla="*/ 194666991 h 1018"/>
              <a:gd name="T2" fmla="*/ 173840424 w 1021"/>
              <a:gd name="T3" fmla="*/ 276833346 h 1018"/>
              <a:gd name="T4" fmla="*/ 174728553 w 1021"/>
              <a:gd name="T5" fmla="*/ 277716832 h 1018"/>
              <a:gd name="T6" fmla="*/ 243139541 w 1021"/>
              <a:gd name="T7" fmla="*/ 277422156 h 1018"/>
              <a:gd name="T8" fmla="*/ 243731627 w 1021"/>
              <a:gd name="T9" fmla="*/ 195255801 h 1018"/>
              <a:gd name="T10" fmla="*/ 242842954 w 1021"/>
              <a:gd name="T11" fmla="*/ 194666991 h 1018"/>
              <a:gd name="T12" fmla="*/ 80849152 w 1021"/>
              <a:gd name="T13" fmla="*/ 194666991 h 1018"/>
              <a:gd name="T14" fmla="*/ 79368392 w 1021"/>
              <a:gd name="T15" fmla="*/ 195255801 h 1018"/>
              <a:gd name="T16" fmla="*/ 71371963 w 1021"/>
              <a:gd name="T17" fmla="*/ 203501850 h 1018"/>
              <a:gd name="T18" fmla="*/ 71371963 w 1021"/>
              <a:gd name="T19" fmla="*/ 229418158 h 1018"/>
              <a:gd name="T20" fmla="*/ 71371963 w 1021"/>
              <a:gd name="T21" fmla="*/ 230301644 h 1018"/>
              <a:gd name="T22" fmla="*/ 79960478 w 1021"/>
              <a:gd name="T23" fmla="*/ 238253559 h 1018"/>
              <a:gd name="T24" fmla="*/ 124086681 w 1021"/>
              <a:gd name="T25" fmla="*/ 238253559 h 1018"/>
              <a:gd name="T26" fmla="*/ 124975354 w 1021"/>
              <a:gd name="T27" fmla="*/ 238253559 h 1018"/>
              <a:gd name="T28" fmla="*/ 133267826 w 1021"/>
              <a:gd name="T29" fmla="*/ 229712834 h 1018"/>
              <a:gd name="T30" fmla="*/ 133267826 w 1021"/>
              <a:gd name="T31" fmla="*/ 204090659 h 1018"/>
              <a:gd name="T32" fmla="*/ 132971239 w 1021"/>
              <a:gd name="T33" fmla="*/ 202618364 h 1018"/>
              <a:gd name="T34" fmla="*/ 124383268 w 1021"/>
              <a:gd name="T35" fmla="*/ 194666991 h 1018"/>
              <a:gd name="T36" fmla="*/ 80849152 w 1021"/>
              <a:gd name="T37" fmla="*/ 194666991 h 1018"/>
              <a:gd name="T38" fmla="*/ 263869632 w 1021"/>
              <a:gd name="T39" fmla="*/ 146368317 h 1018"/>
              <a:gd name="T40" fmla="*/ 264462262 w 1021"/>
              <a:gd name="T41" fmla="*/ 146662993 h 1018"/>
              <a:gd name="T42" fmla="*/ 264462262 w 1021"/>
              <a:gd name="T43" fmla="*/ 299804521 h 1018"/>
              <a:gd name="T44" fmla="*/ 37907121 w 1021"/>
              <a:gd name="T45" fmla="*/ 299804521 h 1018"/>
              <a:gd name="T46" fmla="*/ 37611078 w 1021"/>
              <a:gd name="T47" fmla="*/ 299215711 h 1018"/>
              <a:gd name="T48" fmla="*/ 37611078 w 1021"/>
              <a:gd name="T49" fmla="*/ 146368317 h 1018"/>
              <a:gd name="T50" fmla="*/ 231885550 w 1021"/>
              <a:gd name="T51" fmla="*/ 0 h 1018"/>
              <a:gd name="T52" fmla="*/ 231885550 w 1021"/>
              <a:gd name="T53" fmla="*/ 66557743 h 1018"/>
              <a:gd name="T54" fmla="*/ 233366309 w 1021"/>
              <a:gd name="T55" fmla="*/ 68914067 h 1018"/>
              <a:gd name="T56" fmla="*/ 302369384 w 1021"/>
              <a:gd name="T57" fmla="*/ 124869438 h 1018"/>
              <a:gd name="T58" fmla="*/ 302073340 w 1021"/>
              <a:gd name="T59" fmla="*/ 125164114 h 1018"/>
              <a:gd name="T60" fmla="*/ 888673 w 1021"/>
              <a:gd name="T61" fmla="*/ 125164114 h 1018"/>
              <a:gd name="T62" fmla="*/ 0 w 1021"/>
              <a:gd name="T63" fmla="*/ 125164114 h 1018"/>
              <a:gd name="T64" fmla="*/ 296043 w 1021"/>
              <a:gd name="T65" fmla="*/ 124280628 h 1018"/>
              <a:gd name="T66" fmla="*/ 142151840 w 1021"/>
              <a:gd name="T67" fmla="*/ 9129535 h 1018"/>
              <a:gd name="T68" fmla="*/ 145113359 w 1021"/>
              <a:gd name="T69" fmla="*/ 8246049 h 1018"/>
              <a:gd name="T70" fmla="*/ 158144153 w 1021"/>
              <a:gd name="T71" fmla="*/ 8834859 h 1018"/>
              <a:gd name="T72" fmla="*/ 160513587 w 1021"/>
              <a:gd name="T73" fmla="*/ 9718344 h 1018"/>
              <a:gd name="T74" fmla="*/ 200493554 w 1021"/>
              <a:gd name="T75" fmla="*/ 41819597 h 1018"/>
              <a:gd name="T76" fmla="*/ 201974313 w 1021"/>
              <a:gd name="T77" fmla="*/ 40936111 h 1018"/>
              <a:gd name="T78" fmla="*/ 231885550 w 1021"/>
              <a:gd name="T79" fmla="*/ 0 h 101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021" h="1018">
                <a:moveTo>
                  <a:pt x="590" y="661"/>
                </a:moveTo>
                <a:lnTo>
                  <a:pt x="588" y="661"/>
                </a:lnTo>
                <a:lnTo>
                  <a:pt x="587" y="663"/>
                </a:lnTo>
                <a:lnTo>
                  <a:pt x="587" y="940"/>
                </a:lnTo>
                <a:lnTo>
                  <a:pt x="588" y="942"/>
                </a:lnTo>
                <a:lnTo>
                  <a:pt x="590" y="943"/>
                </a:lnTo>
                <a:lnTo>
                  <a:pt x="820" y="943"/>
                </a:lnTo>
                <a:lnTo>
                  <a:pt x="821" y="942"/>
                </a:lnTo>
                <a:lnTo>
                  <a:pt x="823" y="940"/>
                </a:lnTo>
                <a:lnTo>
                  <a:pt x="823" y="663"/>
                </a:lnTo>
                <a:lnTo>
                  <a:pt x="821" y="661"/>
                </a:lnTo>
                <a:lnTo>
                  <a:pt x="820" y="661"/>
                </a:lnTo>
                <a:lnTo>
                  <a:pt x="590" y="661"/>
                </a:lnTo>
                <a:close/>
                <a:moveTo>
                  <a:pt x="273" y="661"/>
                </a:moveTo>
                <a:lnTo>
                  <a:pt x="270" y="661"/>
                </a:lnTo>
                <a:lnTo>
                  <a:pt x="268" y="663"/>
                </a:lnTo>
                <a:lnTo>
                  <a:pt x="241" y="688"/>
                </a:lnTo>
                <a:lnTo>
                  <a:pt x="241" y="691"/>
                </a:lnTo>
                <a:lnTo>
                  <a:pt x="241" y="693"/>
                </a:lnTo>
                <a:lnTo>
                  <a:pt x="241" y="779"/>
                </a:lnTo>
                <a:lnTo>
                  <a:pt x="241" y="780"/>
                </a:lnTo>
                <a:lnTo>
                  <a:pt x="241" y="782"/>
                </a:lnTo>
                <a:lnTo>
                  <a:pt x="268" y="809"/>
                </a:lnTo>
                <a:lnTo>
                  <a:pt x="270" y="809"/>
                </a:lnTo>
                <a:lnTo>
                  <a:pt x="273" y="809"/>
                </a:lnTo>
                <a:lnTo>
                  <a:pt x="419" y="809"/>
                </a:lnTo>
                <a:lnTo>
                  <a:pt x="420" y="809"/>
                </a:lnTo>
                <a:lnTo>
                  <a:pt x="422" y="809"/>
                </a:lnTo>
                <a:lnTo>
                  <a:pt x="449" y="782"/>
                </a:lnTo>
                <a:lnTo>
                  <a:pt x="450" y="780"/>
                </a:lnTo>
                <a:lnTo>
                  <a:pt x="450" y="779"/>
                </a:lnTo>
                <a:lnTo>
                  <a:pt x="450" y="693"/>
                </a:lnTo>
                <a:lnTo>
                  <a:pt x="450" y="691"/>
                </a:lnTo>
                <a:lnTo>
                  <a:pt x="449" y="688"/>
                </a:lnTo>
                <a:lnTo>
                  <a:pt x="422" y="663"/>
                </a:lnTo>
                <a:lnTo>
                  <a:pt x="420" y="661"/>
                </a:lnTo>
                <a:lnTo>
                  <a:pt x="419" y="661"/>
                </a:lnTo>
                <a:lnTo>
                  <a:pt x="273" y="661"/>
                </a:lnTo>
                <a:close/>
                <a:moveTo>
                  <a:pt x="128" y="497"/>
                </a:moveTo>
                <a:lnTo>
                  <a:pt x="891" y="497"/>
                </a:lnTo>
                <a:lnTo>
                  <a:pt x="893" y="497"/>
                </a:lnTo>
                <a:lnTo>
                  <a:pt x="893" y="498"/>
                </a:lnTo>
                <a:lnTo>
                  <a:pt x="893" y="1016"/>
                </a:lnTo>
                <a:lnTo>
                  <a:pt x="893" y="1018"/>
                </a:lnTo>
                <a:lnTo>
                  <a:pt x="891" y="1018"/>
                </a:lnTo>
                <a:lnTo>
                  <a:pt x="128" y="1018"/>
                </a:lnTo>
                <a:lnTo>
                  <a:pt x="127" y="1018"/>
                </a:lnTo>
                <a:lnTo>
                  <a:pt x="127" y="1016"/>
                </a:lnTo>
                <a:lnTo>
                  <a:pt x="127" y="498"/>
                </a:lnTo>
                <a:lnTo>
                  <a:pt x="127" y="497"/>
                </a:lnTo>
                <a:lnTo>
                  <a:pt x="128" y="497"/>
                </a:lnTo>
                <a:close/>
                <a:moveTo>
                  <a:pt x="783" y="0"/>
                </a:moveTo>
                <a:lnTo>
                  <a:pt x="783" y="223"/>
                </a:lnTo>
                <a:lnTo>
                  <a:pt x="783" y="226"/>
                </a:lnTo>
                <a:lnTo>
                  <a:pt x="787" y="231"/>
                </a:lnTo>
                <a:lnTo>
                  <a:pt x="788" y="234"/>
                </a:lnTo>
                <a:lnTo>
                  <a:pt x="1020" y="422"/>
                </a:lnTo>
                <a:lnTo>
                  <a:pt x="1021" y="424"/>
                </a:lnTo>
                <a:lnTo>
                  <a:pt x="1021" y="425"/>
                </a:lnTo>
                <a:lnTo>
                  <a:pt x="1020" y="425"/>
                </a:lnTo>
                <a:lnTo>
                  <a:pt x="1018" y="425"/>
                </a:lnTo>
                <a:lnTo>
                  <a:pt x="3" y="425"/>
                </a:lnTo>
                <a:lnTo>
                  <a:pt x="0" y="425"/>
                </a:lnTo>
                <a:lnTo>
                  <a:pt x="0" y="424"/>
                </a:lnTo>
                <a:lnTo>
                  <a:pt x="1" y="422"/>
                </a:lnTo>
                <a:lnTo>
                  <a:pt x="477" y="33"/>
                </a:lnTo>
                <a:lnTo>
                  <a:pt x="480" y="31"/>
                </a:lnTo>
                <a:lnTo>
                  <a:pt x="485" y="30"/>
                </a:lnTo>
                <a:lnTo>
                  <a:pt x="490" y="28"/>
                </a:lnTo>
                <a:lnTo>
                  <a:pt x="531" y="28"/>
                </a:lnTo>
                <a:lnTo>
                  <a:pt x="534" y="30"/>
                </a:lnTo>
                <a:lnTo>
                  <a:pt x="539" y="31"/>
                </a:lnTo>
                <a:lnTo>
                  <a:pt x="542" y="33"/>
                </a:lnTo>
                <a:lnTo>
                  <a:pt x="674" y="140"/>
                </a:lnTo>
                <a:lnTo>
                  <a:pt x="677" y="142"/>
                </a:lnTo>
                <a:lnTo>
                  <a:pt x="680" y="140"/>
                </a:lnTo>
                <a:lnTo>
                  <a:pt x="682" y="139"/>
                </a:lnTo>
                <a:lnTo>
                  <a:pt x="715" y="3"/>
                </a:lnTo>
                <a:lnTo>
                  <a:pt x="7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CN" altLang="en-US"/>
          </a:p>
        </p:txBody>
      </p:sp>
      <p:sp>
        <p:nvSpPr>
          <p:cNvPr id="34831" name="矩形 15"/>
          <p:cNvSpPr>
            <a:spLocks noChangeArrowheads="1"/>
          </p:cNvSpPr>
          <p:nvPr/>
        </p:nvSpPr>
        <p:spPr bwMode="auto">
          <a:xfrm>
            <a:off x="1982788" y="5370513"/>
            <a:ext cx="834231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1216025" eaLnBrk="1" hangingPunct="1">
              <a:lnSpc>
                <a:spcPct val="120000"/>
              </a:lnSpc>
              <a:spcBef>
                <a:spcPct val="20000"/>
              </a:spcBef>
            </a:pPr>
            <a:r>
              <a:rPr lang="en-US" altLang="zh-CN" sz="1400">
                <a:solidFill>
                  <a:srgbClr val="445469"/>
                </a:solidFill>
                <a:latin typeface="微软雅黑" pitchFamily="34" charset="-122"/>
                <a:ea typeface="微软雅黑" pitchFamily="34" charset="-122"/>
                <a:sym typeface="Arial" pitchFamily="34" charset="0"/>
              </a:rPr>
              <a:t>Add your words here</a:t>
            </a:r>
            <a:r>
              <a:rPr lang="zh-CN" altLang="en-US" sz="1400">
                <a:solidFill>
                  <a:srgbClr val="445469"/>
                </a:solidFill>
                <a:latin typeface="微软雅黑" pitchFamily="34" charset="-122"/>
                <a:ea typeface="微软雅黑" pitchFamily="34" charset="-122"/>
                <a:sym typeface="Arial" pitchFamily="34" charset="0"/>
              </a:rPr>
              <a:t>，</a:t>
            </a:r>
            <a:r>
              <a:rPr lang="en-US" altLang="zh-CN" sz="1400">
                <a:solidFill>
                  <a:srgbClr val="445469"/>
                </a:solidFill>
                <a:latin typeface="微软雅黑" pitchFamily="34" charset="-122"/>
                <a:ea typeface="微软雅黑" pitchFamily="34" charset="-122"/>
                <a:sym typeface="Arial" pitchFamily="34" charset="0"/>
              </a:rPr>
              <a:t>according to your need to draw the text box size</a:t>
            </a:r>
            <a:r>
              <a:rPr lang="zh-CN" altLang="en-US" sz="1400">
                <a:solidFill>
                  <a:srgbClr val="445469"/>
                </a:solidFill>
                <a:latin typeface="微软雅黑" pitchFamily="34" charset="-122"/>
                <a:ea typeface="微软雅黑" pitchFamily="34" charset="-122"/>
                <a:sym typeface="Arial" pitchFamily="34" charset="0"/>
              </a:rPr>
              <a:t>。</a:t>
            </a:r>
            <a:r>
              <a:rPr lang="en-US" altLang="zh-CN" sz="1400">
                <a:solidFill>
                  <a:srgbClr val="445469"/>
                </a:solidFill>
                <a:latin typeface="微软雅黑" pitchFamily="34" charset="-122"/>
                <a:ea typeface="微软雅黑" pitchFamily="34" charset="-122"/>
                <a:sym typeface="Arial" pitchFamily="34" charset="0"/>
              </a:rPr>
              <a:t>Please read the instructions and more work at the end of the manual template.</a:t>
            </a:r>
          </a:p>
        </p:txBody>
      </p:sp>
      <p:sp>
        <p:nvSpPr>
          <p:cNvPr id="34832" name="TextBox 13"/>
          <p:cNvSpPr txBox="1">
            <a:spLocks noChangeArrowheads="1"/>
          </p:cNvSpPr>
          <p:nvPr/>
        </p:nvSpPr>
        <p:spPr bwMode="auto">
          <a:xfrm>
            <a:off x="1982788" y="3259138"/>
            <a:ext cx="16144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spcBef>
                <a:spcPct val="20000"/>
              </a:spcBef>
            </a:pPr>
            <a:r>
              <a:rPr lang="en-US" altLang="zh-CN" sz="1600" b="1">
                <a:solidFill>
                  <a:schemeClr val="bg1"/>
                </a:solidFill>
                <a:latin typeface="Arial" pitchFamily="34" charset="0"/>
                <a:ea typeface="微软雅黑" pitchFamily="34" charset="-122"/>
                <a:sym typeface="Arial" pitchFamily="34" charset="0"/>
              </a:rPr>
              <a:t>ADD TITLE</a:t>
            </a:r>
          </a:p>
        </p:txBody>
      </p:sp>
      <p:sp>
        <p:nvSpPr>
          <p:cNvPr id="34833" name="TextBox 13"/>
          <p:cNvSpPr txBox="1">
            <a:spLocks noChangeArrowheads="1"/>
          </p:cNvSpPr>
          <p:nvPr/>
        </p:nvSpPr>
        <p:spPr bwMode="auto">
          <a:xfrm>
            <a:off x="1990725" y="3578225"/>
            <a:ext cx="16732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spcBef>
                <a:spcPct val="20000"/>
              </a:spcBef>
            </a:pPr>
            <a:r>
              <a:rPr lang="en-US" altLang="zh-CN" sz="1200">
                <a:solidFill>
                  <a:schemeClr val="bg1"/>
                </a:solidFill>
                <a:latin typeface="Arial" pitchFamily="34" charset="0"/>
                <a:ea typeface="微软雅黑" pitchFamily="34" charset="-122"/>
                <a:sym typeface="Arial" pitchFamily="34" charset="0"/>
              </a:rPr>
              <a:t>add your words here</a:t>
            </a:r>
            <a:r>
              <a:rPr lang="zh-CN" altLang="en-US" sz="1200">
                <a:solidFill>
                  <a:schemeClr val="bg1"/>
                </a:solidFill>
                <a:latin typeface="Arial" pitchFamily="34" charset="0"/>
                <a:ea typeface="微软雅黑" pitchFamily="34" charset="-122"/>
                <a:sym typeface="Arial" pitchFamily="34" charset="0"/>
              </a:rPr>
              <a:t>，</a:t>
            </a:r>
            <a:r>
              <a:rPr lang="en-US" altLang="zh-CN" sz="1200">
                <a:solidFill>
                  <a:schemeClr val="bg1"/>
                </a:solidFill>
                <a:latin typeface="Arial" pitchFamily="34" charset="0"/>
                <a:ea typeface="微软雅黑" pitchFamily="34" charset="-122"/>
                <a:sym typeface="Arial" pitchFamily="34" charset="0"/>
              </a:rPr>
              <a:t>according to your need to draw the text box size</a:t>
            </a:r>
          </a:p>
        </p:txBody>
      </p:sp>
      <p:sp>
        <p:nvSpPr>
          <p:cNvPr id="34834" name="TextBox 13"/>
          <p:cNvSpPr txBox="1">
            <a:spLocks noChangeArrowheads="1"/>
          </p:cNvSpPr>
          <p:nvPr/>
        </p:nvSpPr>
        <p:spPr bwMode="auto">
          <a:xfrm>
            <a:off x="4154488" y="3259138"/>
            <a:ext cx="16144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spcBef>
                <a:spcPct val="20000"/>
              </a:spcBef>
            </a:pPr>
            <a:r>
              <a:rPr lang="en-US" altLang="zh-CN" sz="1600" b="1">
                <a:solidFill>
                  <a:schemeClr val="bg1"/>
                </a:solidFill>
                <a:latin typeface="Arial" pitchFamily="34" charset="0"/>
                <a:ea typeface="微软雅黑" pitchFamily="34" charset="-122"/>
                <a:sym typeface="Arial" pitchFamily="34" charset="0"/>
              </a:rPr>
              <a:t>ADD TITLE</a:t>
            </a:r>
          </a:p>
        </p:txBody>
      </p:sp>
      <p:sp>
        <p:nvSpPr>
          <p:cNvPr id="34835" name="TextBox 13"/>
          <p:cNvSpPr txBox="1">
            <a:spLocks noChangeArrowheads="1"/>
          </p:cNvSpPr>
          <p:nvPr/>
        </p:nvSpPr>
        <p:spPr bwMode="auto">
          <a:xfrm>
            <a:off x="4162425" y="3578225"/>
            <a:ext cx="16732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spcBef>
                <a:spcPct val="20000"/>
              </a:spcBef>
            </a:pPr>
            <a:r>
              <a:rPr lang="en-US" altLang="zh-CN" sz="1200">
                <a:solidFill>
                  <a:schemeClr val="bg1"/>
                </a:solidFill>
                <a:latin typeface="Arial" pitchFamily="34" charset="0"/>
                <a:ea typeface="微软雅黑" pitchFamily="34" charset="-122"/>
                <a:sym typeface="Arial" pitchFamily="34" charset="0"/>
              </a:rPr>
              <a:t>add your words here</a:t>
            </a:r>
            <a:r>
              <a:rPr lang="zh-CN" altLang="en-US" sz="1200">
                <a:solidFill>
                  <a:schemeClr val="bg1"/>
                </a:solidFill>
                <a:latin typeface="Arial" pitchFamily="34" charset="0"/>
                <a:ea typeface="微软雅黑" pitchFamily="34" charset="-122"/>
                <a:sym typeface="Arial" pitchFamily="34" charset="0"/>
              </a:rPr>
              <a:t>，</a:t>
            </a:r>
            <a:r>
              <a:rPr lang="en-US" altLang="zh-CN" sz="1200">
                <a:solidFill>
                  <a:schemeClr val="bg1"/>
                </a:solidFill>
                <a:latin typeface="Arial" pitchFamily="34" charset="0"/>
                <a:ea typeface="微软雅黑" pitchFamily="34" charset="-122"/>
                <a:sym typeface="Arial" pitchFamily="34" charset="0"/>
              </a:rPr>
              <a:t>according to your need to draw the text box size</a:t>
            </a:r>
          </a:p>
        </p:txBody>
      </p:sp>
      <p:sp>
        <p:nvSpPr>
          <p:cNvPr id="34836" name="TextBox 13"/>
          <p:cNvSpPr txBox="1">
            <a:spLocks noChangeArrowheads="1"/>
          </p:cNvSpPr>
          <p:nvPr/>
        </p:nvSpPr>
        <p:spPr bwMode="auto">
          <a:xfrm>
            <a:off x="6354763" y="3259138"/>
            <a:ext cx="16144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spcBef>
                <a:spcPct val="20000"/>
              </a:spcBef>
            </a:pPr>
            <a:r>
              <a:rPr lang="en-US" altLang="zh-CN" sz="1600" b="1">
                <a:solidFill>
                  <a:schemeClr val="bg1"/>
                </a:solidFill>
                <a:latin typeface="Arial" pitchFamily="34" charset="0"/>
                <a:ea typeface="微软雅黑" pitchFamily="34" charset="-122"/>
                <a:sym typeface="Arial" pitchFamily="34" charset="0"/>
              </a:rPr>
              <a:t>ADD TITLE</a:t>
            </a:r>
          </a:p>
        </p:txBody>
      </p:sp>
      <p:sp>
        <p:nvSpPr>
          <p:cNvPr id="34837" name="TextBox 13"/>
          <p:cNvSpPr txBox="1">
            <a:spLocks noChangeArrowheads="1"/>
          </p:cNvSpPr>
          <p:nvPr/>
        </p:nvSpPr>
        <p:spPr bwMode="auto">
          <a:xfrm>
            <a:off x="6362700" y="3578225"/>
            <a:ext cx="16732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spcBef>
                <a:spcPct val="20000"/>
              </a:spcBef>
            </a:pPr>
            <a:r>
              <a:rPr lang="en-US" altLang="zh-CN" sz="1200">
                <a:solidFill>
                  <a:schemeClr val="bg1"/>
                </a:solidFill>
                <a:latin typeface="Arial" pitchFamily="34" charset="0"/>
                <a:ea typeface="微软雅黑" pitchFamily="34" charset="-122"/>
                <a:sym typeface="Arial" pitchFamily="34" charset="0"/>
              </a:rPr>
              <a:t>add your words here</a:t>
            </a:r>
            <a:r>
              <a:rPr lang="zh-CN" altLang="en-US" sz="1200">
                <a:solidFill>
                  <a:schemeClr val="bg1"/>
                </a:solidFill>
                <a:latin typeface="Arial" pitchFamily="34" charset="0"/>
                <a:ea typeface="微软雅黑" pitchFamily="34" charset="-122"/>
                <a:sym typeface="Arial" pitchFamily="34" charset="0"/>
              </a:rPr>
              <a:t>，</a:t>
            </a:r>
            <a:r>
              <a:rPr lang="en-US" altLang="zh-CN" sz="1200">
                <a:solidFill>
                  <a:schemeClr val="bg1"/>
                </a:solidFill>
                <a:latin typeface="Arial" pitchFamily="34" charset="0"/>
                <a:ea typeface="微软雅黑" pitchFamily="34" charset="-122"/>
                <a:sym typeface="Arial" pitchFamily="34" charset="0"/>
              </a:rPr>
              <a:t>according to your need to draw the text box size</a:t>
            </a:r>
          </a:p>
        </p:txBody>
      </p:sp>
      <p:sp>
        <p:nvSpPr>
          <p:cNvPr id="34838" name="TextBox 13"/>
          <p:cNvSpPr txBox="1">
            <a:spLocks noChangeArrowheads="1"/>
          </p:cNvSpPr>
          <p:nvPr/>
        </p:nvSpPr>
        <p:spPr bwMode="auto">
          <a:xfrm>
            <a:off x="8516938" y="3259138"/>
            <a:ext cx="16144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spcBef>
                <a:spcPct val="20000"/>
              </a:spcBef>
            </a:pPr>
            <a:r>
              <a:rPr lang="en-US" altLang="zh-CN" sz="1600" b="1">
                <a:solidFill>
                  <a:schemeClr val="bg1"/>
                </a:solidFill>
                <a:latin typeface="Arial" pitchFamily="34" charset="0"/>
                <a:ea typeface="微软雅黑" pitchFamily="34" charset="-122"/>
                <a:sym typeface="Arial" pitchFamily="34" charset="0"/>
              </a:rPr>
              <a:t>ADD TITLE</a:t>
            </a:r>
          </a:p>
        </p:txBody>
      </p:sp>
      <p:sp>
        <p:nvSpPr>
          <p:cNvPr id="34839" name="TextBox 13"/>
          <p:cNvSpPr txBox="1">
            <a:spLocks noChangeArrowheads="1"/>
          </p:cNvSpPr>
          <p:nvPr/>
        </p:nvSpPr>
        <p:spPr bwMode="auto">
          <a:xfrm>
            <a:off x="8524875" y="3578225"/>
            <a:ext cx="16732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spcBef>
                <a:spcPct val="20000"/>
              </a:spcBef>
            </a:pPr>
            <a:r>
              <a:rPr lang="en-US" altLang="zh-CN" sz="1200">
                <a:solidFill>
                  <a:schemeClr val="bg1"/>
                </a:solidFill>
                <a:latin typeface="Arial" pitchFamily="34" charset="0"/>
                <a:ea typeface="微软雅黑" pitchFamily="34" charset="-122"/>
                <a:sym typeface="Arial" pitchFamily="34" charset="0"/>
              </a:rPr>
              <a:t>add your words here</a:t>
            </a:r>
            <a:r>
              <a:rPr lang="zh-CN" altLang="en-US" sz="1200">
                <a:solidFill>
                  <a:schemeClr val="bg1"/>
                </a:solidFill>
                <a:latin typeface="Arial" pitchFamily="34" charset="0"/>
                <a:ea typeface="微软雅黑" pitchFamily="34" charset="-122"/>
                <a:sym typeface="Arial" pitchFamily="34" charset="0"/>
              </a:rPr>
              <a:t>，</a:t>
            </a:r>
            <a:r>
              <a:rPr lang="en-US" altLang="zh-CN" sz="1200">
                <a:solidFill>
                  <a:schemeClr val="bg1"/>
                </a:solidFill>
                <a:latin typeface="Arial" pitchFamily="34" charset="0"/>
                <a:ea typeface="微软雅黑" pitchFamily="34" charset="-122"/>
                <a:sym typeface="Arial" pitchFamily="34" charset="0"/>
              </a:rPr>
              <a:t>according to your need to draw the text box size</a:t>
            </a:r>
          </a:p>
        </p:txBody>
      </p:sp>
      <p:sp>
        <p:nvSpPr>
          <p:cNvPr id="34840" name="文本框 24"/>
          <p:cNvSpPr txBox="1">
            <a:spLocks noChangeArrowheads="1"/>
          </p:cNvSpPr>
          <p:nvPr/>
        </p:nvSpPr>
        <p:spPr bwMode="auto">
          <a:xfrm>
            <a:off x="1917700" y="539750"/>
            <a:ext cx="2117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b="1">
                <a:solidFill>
                  <a:srgbClr val="767171"/>
                </a:solidFill>
                <a:latin typeface="Arial" pitchFamily="34" charset="0"/>
                <a:cs typeface="Arial" pitchFamily="34" charset="0"/>
              </a:rPr>
              <a:t>ADD YOUR TITLE</a:t>
            </a:r>
            <a:endParaRPr lang="zh-CN" altLang="en-US" b="1">
              <a:solidFill>
                <a:srgbClr val="767171"/>
              </a:solidFill>
              <a:latin typeface="Arial" pitchFamily="34" charset="0"/>
              <a:cs typeface="Arial"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6" name="TextBox 13"/>
          <p:cNvSpPr txBox="1">
            <a:spLocks noChangeArrowheads="1"/>
          </p:cNvSpPr>
          <p:nvPr/>
        </p:nvSpPr>
        <p:spPr bwMode="auto">
          <a:xfrm>
            <a:off x="1633681" y="1161762"/>
            <a:ext cx="8924638" cy="5264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lnSpc>
                <a:spcPct val="150000"/>
              </a:lnSpc>
            </a:pPr>
            <a:r>
              <a:rPr lang="zh-CN" altLang="en-US" sz="3200" b="1" dirty="0">
                <a:solidFill>
                  <a:srgbClr val="767171"/>
                </a:solidFill>
                <a:latin typeface="方正小标宋简体" panose="02000000000000000000" pitchFamily="2" charset="-122"/>
                <a:ea typeface="方正小标宋简体" panose="02000000000000000000" pitchFamily="2" charset="-122"/>
                <a:cs typeface="Arial" pitchFamily="34" charset="0"/>
                <a:sym typeface="Arial" pitchFamily="34" charset="0"/>
              </a:rPr>
              <a:t>基于多面体模型的编译优化技术</a:t>
            </a:r>
          </a:p>
          <a:p>
            <a:pPr lvl="1" eaLnBrk="1" hangingPunct="1">
              <a:lnSpc>
                <a:spcPct val="150000"/>
              </a:lnSpc>
            </a:pPr>
            <a:r>
              <a:rPr lang="zh-CN" altLang="en-US" sz="3200" b="1" dirty="0">
                <a:solidFill>
                  <a:srgbClr val="767171"/>
                </a:solidFill>
                <a:latin typeface="方正小标宋简体" panose="02000000000000000000" pitchFamily="2" charset="-122"/>
                <a:ea typeface="方正小标宋简体" panose="02000000000000000000" pitchFamily="2" charset="-122"/>
                <a:cs typeface="Arial" pitchFamily="34" charset="0"/>
                <a:sym typeface="Arial" pitchFamily="34" charset="0"/>
              </a:rPr>
              <a:t>是程序自动并行化领域的研究热点</a:t>
            </a:r>
          </a:p>
          <a:p>
            <a:pPr lvl="1" eaLnBrk="1" hangingPunct="1">
              <a:lnSpc>
                <a:spcPct val="150000"/>
              </a:lnSpc>
            </a:pPr>
            <a:r>
              <a:rPr lang="zh-CN" altLang="en-US" sz="3200" b="1" dirty="0">
                <a:solidFill>
                  <a:srgbClr val="767171"/>
                </a:solidFill>
                <a:latin typeface="方正小标宋简体" panose="02000000000000000000" pitchFamily="2" charset="-122"/>
                <a:ea typeface="方正小标宋简体" panose="02000000000000000000" pitchFamily="2" charset="-122"/>
                <a:cs typeface="Arial" pitchFamily="34" charset="0"/>
                <a:sym typeface="Arial" pitchFamily="34" charset="0"/>
              </a:rPr>
              <a:t>是解决程序自动并行变换的有效手段</a:t>
            </a:r>
          </a:p>
          <a:p>
            <a:pPr eaLnBrk="1" hangingPunct="1">
              <a:lnSpc>
                <a:spcPct val="150000"/>
              </a:lnSpc>
            </a:pPr>
            <a:r>
              <a:rPr lang="zh-CN" altLang="en-US" sz="3200" b="1" dirty="0">
                <a:solidFill>
                  <a:srgbClr val="767171"/>
                </a:solidFill>
                <a:latin typeface="方正小标宋简体" panose="02000000000000000000" pitchFamily="2" charset="-122"/>
                <a:ea typeface="方正小标宋简体" panose="02000000000000000000" pitchFamily="2" charset="-122"/>
                <a:cs typeface="Arial" pitchFamily="34" charset="0"/>
                <a:sym typeface="Arial" pitchFamily="34" charset="0"/>
              </a:rPr>
              <a:t>优点：</a:t>
            </a:r>
          </a:p>
          <a:p>
            <a:pPr marL="1200150" lvl="1" indent="-457200" eaLnBrk="1" hangingPunct="1">
              <a:lnSpc>
                <a:spcPct val="150000"/>
              </a:lnSpc>
              <a:buFont typeface="Wingdings" panose="05000000000000000000" pitchFamily="2" charset="2"/>
              <a:buChar char="l"/>
            </a:pPr>
            <a:r>
              <a:rPr lang="zh-CN" altLang="en-US" sz="3200" b="1" dirty="0">
                <a:solidFill>
                  <a:srgbClr val="767171"/>
                </a:solidFill>
                <a:latin typeface="方正小标宋简体" panose="02000000000000000000" pitchFamily="2" charset="-122"/>
                <a:ea typeface="方正小标宋简体" panose="02000000000000000000" pitchFamily="2" charset="-122"/>
                <a:cs typeface="Arial" pitchFamily="34" charset="0"/>
                <a:sym typeface="Arial" pitchFamily="34" charset="0"/>
              </a:rPr>
              <a:t>应用范围广</a:t>
            </a:r>
          </a:p>
          <a:p>
            <a:pPr marL="1200150" lvl="1" indent="-457200" eaLnBrk="1" hangingPunct="1">
              <a:lnSpc>
                <a:spcPct val="150000"/>
              </a:lnSpc>
              <a:buFont typeface="Wingdings" panose="05000000000000000000" pitchFamily="2" charset="2"/>
              <a:buChar char="l"/>
            </a:pPr>
            <a:r>
              <a:rPr lang="zh-CN" altLang="en-US" sz="3200" b="1" dirty="0">
                <a:solidFill>
                  <a:srgbClr val="767171"/>
                </a:solidFill>
                <a:latin typeface="方正小标宋简体" panose="02000000000000000000" pitchFamily="2" charset="-122"/>
                <a:ea typeface="方正小标宋简体" panose="02000000000000000000" pitchFamily="2" charset="-122"/>
                <a:cs typeface="Arial" pitchFamily="34" charset="0"/>
                <a:sym typeface="Arial" pitchFamily="34" charset="0"/>
              </a:rPr>
              <a:t>表示能力强</a:t>
            </a:r>
          </a:p>
          <a:p>
            <a:pPr marL="1200150" lvl="1" indent="-457200" eaLnBrk="1" hangingPunct="1">
              <a:lnSpc>
                <a:spcPct val="150000"/>
              </a:lnSpc>
              <a:buFont typeface="Wingdings" panose="05000000000000000000" pitchFamily="2" charset="2"/>
              <a:buChar char="l"/>
            </a:pPr>
            <a:r>
              <a:rPr lang="zh-CN" altLang="en-US" sz="3200" b="1" dirty="0">
                <a:solidFill>
                  <a:srgbClr val="767171"/>
                </a:solidFill>
                <a:latin typeface="方正小标宋简体" panose="02000000000000000000" pitchFamily="2" charset="-122"/>
                <a:ea typeface="方正小标宋简体" panose="02000000000000000000" pitchFamily="2" charset="-122"/>
                <a:cs typeface="Arial" pitchFamily="34" charset="0"/>
                <a:sym typeface="Arial" pitchFamily="34" charset="0"/>
              </a:rPr>
              <a:t>优化空间大</a:t>
            </a:r>
          </a:p>
        </p:txBody>
      </p:sp>
      <p:sp>
        <p:nvSpPr>
          <p:cNvPr id="16406" name="文本框 23"/>
          <p:cNvSpPr txBox="1">
            <a:spLocks noChangeArrowheads="1"/>
          </p:cNvSpPr>
          <p:nvPr/>
        </p:nvSpPr>
        <p:spPr bwMode="auto">
          <a:xfrm>
            <a:off x="1981200" y="431512"/>
            <a:ext cx="18325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3200" b="1" dirty="0">
                <a:solidFill>
                  <a:srgbClr val="767171"/>
                </a:solidFill>
                <a:latin typeface="方正小标宋简体" panose="02000000000000000000" pitchFamily="2" charset="-122"/>
                <a:ea typeface="方正小标宋简体" panose="02000000000000000000" pitchFamily="2" charset="-122"/>
                <a:cs typeface="Arial" pitchFamily="34" charset="0"/>
              </a:rPr>
              <a:t>研究意义</a:t>
            </a:r>
          </a:p>
        </p:txBody>
      </p:sp>
    </p:spTree>
    <p:extLst>
      <p:ext uri="{BB962C8B-B14F-4D97-AF65-F5344CB8AC3E}">
        <p14:creationId xmlns:p14="http://schemas.microsoft.com/office/powerpoint/2010/main" val="27080452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图片 28"/>
          <p:cNvPicPr>
            <a:picLocks noChangeAspect="1" noChangeArrowheads="1"/>
          </p:cNvPicPr>
          <p:nvPr/>
        </p:nvPicPr>
        <p:blipFill>
          <a:blip r:embed="rId2">
            <a:extLst>
              <a:ext uri="{28A0092B-C50C-407E-A947-70E740481C1C}">
                <a14:useLocalDpi xmlns:a14="http://schemas.microsoft.com/office/drawing/2010/main" val="0"/>
              </a:ext>
            </a:extLst>
          </a:blip>
          <a:srcRect r="46626" b="32335"/>
          <a:stretch>
            <a:fillRect/>
          </a:stretch>
        </p:blipFill>
        <p:spPr bwMode="auto">
          <a:xfrm>
            <a:off x="1554163" y="2163763"/>
            <a:ext cx="162560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3" name="图片 30"/>
          <p:cNvPicPr>
            <a:picLocks noChangeAspect="1" noChangeArrowheads="1"/>
          </p:cNvPicPr>
          <p:nvPr/>
        </p:nvPicPr>
        <p:blipFill>
          <a:blip r:embed="rId3">
            <a:extLst>
              <a:ext uri="{28A0092B-C50C-407E-A947-70E740481C1C}">
                <a14:useLocalDpi xmlns:a14="http://schemas.microsoft.com/office/drawing/2010/main" val="0"/>
              </a:ext>
            </a:extLst>
          </a:blip>
          <a:srcRect r="20340"/>
          <a:stretch>
            <a:fillRect/>
          </a:stretch>
        </p:blipFill>
        <p:spPr bwMode="auto">
          <a:xfrm>
            <a:off x="1546225" y="3870325"/>
            <a:ext cx="16859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4" name="图片 29"/>
          <p:cNvPicPr>
            <a:picLocks noChangeAspect="1" noChangeArrowheads="1"/>
          </p:cNvPicPr>
          <p:nvPr/>
        </p:nvPicPr>
        <p:blipFill>
          <a:blip r:embed="rId4">
            <a:extLst>
              <a:ext uri="{28A0092B-C50C-407E-A947-70E740481C1C}">
                <a14:useLocalDpi xmlns:a14="http://schemas.microsoft.com/office/drawing/2010/main" val="0"/>
              </a:ext>
            </a:extLst>
          </a:blip>
          <a:srcRect l="9045" t="847" r="37341" b="29666"/>
          <a:stretch>
            <a:fillRect/>
          </a:stretch>
        </p:blipFill>
        <p:spPr bwMode="auto">
          <a:xfrm>
            <a:off x="6248400" y="3870325"/>
            <a:ext cx="1635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图片 27"/>
          <p:cNvPicPr>
            <a:picLocks noChangeAspect="1" noChangeArrowheads="1"/>
          </p:cNvPicPr>
          <p:nvPr/>
        </p:nvPicPr>
        <p:blipFill>
          <a:blip r:embed="rId5" cstate="print">
            <a:extLst>
              <a:ext uri="{28A0092B-C50C-407E-A947-70E740481C1C}">
                <a14:useLocalDpi xmlns:a14="http://schemas.microsoft.com/office/drawing/2010/main" val="0"/>
              </a:ext>
            </a:extLst>
          </a:blip>
          <a:srcRect l="-2" r="23642"/>
          <a:stretch>
            <a:fillRect/>
          </a:stretch>
        </p:blipFill>
        <p:spPr bwMode="auto">
          <a:xfrm>
            <a:off x="6248400" y="2171700"/>
            <a:ext cx="1649413"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6" name="图片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7" name="Pentagon 21"/>
          <p:cNvSpPr>
            <a:spLocks noChangeArrowheads="1"/>
          </p:cNvSpPr>
          <p:nvPr/>
        </p:nvSpPr>
        <p:spPr bwMode="auto">
          <a:xfrm>
            <a:off x="1731963" y="2157413"/>
            <a:ext cx="787400" cy="387350"/>
          </a:xfrm>
          <a:prstGeom prst="homePlate">
            <a:avLst>
              <a:gd name="adj" fmla="val 32845"/>
            </a:avLst>
          </a:prstGeom>
          <a:solidFill>
            <a:srgbClr val="44287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1217613" eaLnBrk="1" hangingPunct="1"/>
            <a:endParaRPr lang="en-US" altLang="zh-CN" sz="1500">
              <a:solidFill>
                <a:srgbClr val="FFFFFF"/>
              </a:solidFill>
            </a:endParaRPr>
          </a:p>
        </p:txBody>
      </p:sp>
      <p:sp>
        <p:nvSpPr>
          <p:cNvPr id="35848" name="Pentagon 29"/>
          <p:cNvSpPr>
            <a:spLocks noChangeArrowheads="1"/>
          </p:cNvSpPr>
          <p:nvPr/>
        </p:nvSpPr>
        <p:spPr bwMode="auto">
          <a:xfrm>
            <a:off x="1554163" y="2157413"/>
            <a:ext cx="752475" cy="387350"/>
          </a:xfrm>
          <a:prstGeom prst="homePlate">
            <a:avLst>
              <a:gd name="adj" fmla="val 25056"/>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1217613" eaLnBrk="1" hangingPunct="1"/>
            <a:endParaRPr lang="en-US" altLang="zh-CN" sz="1500">
              <a:solidFill>
                <a:srgbClr val="FFFFFF"/>
              </a:solidFill>
            </a:endParaRPr>
          </a:p>
        </p:txBody>
      </p:sp>
      <p:sp>
        <p:nvSpPr>
          <p:cNvPr id="35849" name="Subtitle 2"/>
          <p:cNvSpPr txBox="1">
            <a:spLocks noChangeArrowheads="1"/>
          </p:cNvSpPr>
          <p:nvPr/>
        </p:nvSpPr>
        <p:spPr bwMode="auto">
          <a:xfrm>
            <a:off x="1598613" y="2103438"/>
            <a:ext cx="6889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682" tIns="60841" rIns="121682" bIns="60841"/>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2400">
                <a:solidFill>
                  <a:srgbClr val="FFFFFF"/>
                </a:solidFill>
                <a:latin typeface="Arial" pitchFamily="34" charset="0"/>
                <a:ea typeface="Franchise"/>
                <a:cs typeface="Franchise"/>
              </a:rPr>
              <a:t>01.</a:t>
            </a:r>
          </a:p>
        </p:txBody>
      </p:sp>
      <p:sp>
        <p:nvSpPr>
          <p:cNvPr id="35850" name="Pentagon 28"/>
          <p:cNvSpPr>
            <a:spLocks noChangeArrowheads="1"/>
          </p:cNvSpPr>
          <p:nvPr/>
        </p:nvSpPr>
        <p:spPr bwMode="auto">
          <a:xfrm>
            <a:off x="6427788" y="2157413"/>
            <a:ext cx="787400" cy="387350"/>
          </a:xfrm>
          <a:prstGeom prst="homePlate">
            <a:avLst>
              <a:gd name="adj" fmla="val 32845"/>
            </a:avLst>
          </a:prstGeom>
          <a:solidFill>
            <a:srgbClr val="961A4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1217613" eaLnBrk="1" hangingPunct="1"/>
            <a:endParaRPr lang="en-US" altLang="zh-CN" sz="1500">
              <a:solidFill>
                <a:srgbClr val="FFFFFF"/>
              </a:solidFill>
            </a:endParaRPr>
          </a:p>
        </p:txBody>
      </p:sp>
      <p:sp>
        <p:nvSpPr>
          <p:cNvPr id="35851" name="Pentagon 31"/>
          <p:cNvSpPr>
            <a:spLocks noChangeArrowheads="1"/>
          </p:cNvSpPr>
          <p:nvPr/>
        </p:nvSpPr>
        <p:spPr bwMode="auto">
          <a:xfrm>
            <a:off x="6248400" y="2157413"/>
            <a:ext cx="754063" cy="387350"/>
          </a:xfrm>
          <a:prstGeom prst="homePlate">
            <a:avLst>
              <a:gd name="adj" fmla="val 25109"/>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1217613" eaLnBrk="1" hangingPunct="1"/>
            <a:endParaRPr lang="en-US" altLang="zh-CN" sz="1500">
              <a:solidFill>
                <a:srgbClr val="FFFFFF"/>
              </a:solidFill>
            </a:endParaRPr>
          </a:p>
        </p:txBody>
      </p:sp>
      <p:sp>
        <p:nvSpPr>
          <p:cNvPr id="35852" name="Subtitle 2"/>
          <p:cNvSpPr txBox="1">
            <a:spLocks noChangeArrowheads="1"/>
          </p:cNvSpPr>
          <p:nvPr/>
        </p:nvSpPr>
        <p:spPr bwMode="auto">
          <a:xfrm>
            <a:off x="6294438" y="2090738"/>
            <a:ext cx="688975"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682" tIns="60841" rIns="121682" bIns="60841"/>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2400">
                <a:solidFill>
                  <a:srgbClr val="FFFFFF"/>
                </a:solidFill>
                <a:latin typeface="Arial" pitchFamily="34" charset="0"/>
                <a:ea typeface="Franchise"/>
                <a:cs typeface="Franchise"/>
              </a:rPr>
              <a:t>02.</a:t>
            </a:r>
          </a:p>
        </p:txBody>
      </p:sp>
      <p:sp>
        <p:nvSpPr>
          <p:cNvPr id="35853" name="Pentagon 36"/>
          <p:cNvSpPr>
            <a:spLocks noChangeArrowheads="1"/>
          </p:cNvSpPr>
          <p:nvPr/>
        </p:nvSpPr>
        <p:spPr bwMode="auto">
          <a:xfrm>
            <a:off x="1731963" y="3881438"/>
            <a:ext cx="787400" cy="387350"/>
          </a:xfrm>
          <a:prstGeom prst="homePlate">
            <a:avLst>
              <a:gd name="adj" fmla="val 32845"/>
            </a:avLst>
          </a:prstGeom>
          <a:solidFill>
            <a:srgbClr val="961A4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1217613" eaLnBrk="1" hangingPunct="1"/>
            <a:endParaRPr lang="en-US" altLang="zh-CN" sz="1500">
              <a:solidFill>
                <a:srgbClr val="FFFFFF"/>
              </a:solidFill>
            </a:endParaRPr>
          </a:p>
        </p:txBody>
      </p:sp>
      <p:sp>
        <p:nvSpPr>
          <p:cNvPr id="35854" name="Pentagon 37"/>
          <p:cNvSpPr>
            <a:spLocks noChangeArrowheads="1"/>
          </p:cNvSpPr>
          <p:nvPr/>
        </p:nvSpPr>
        <p:spPr bwMode="auto">
          <a:xfrm>
            <a:off x="1554163" y="3881438"/>
            <a:ext cx="752475" cy="387350"/>
          </a:xfrm>
          <a:prstGeom prst="homePlate">
            <a:avLst>
              <a:gd name="adj" fmla="val 25056"/>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1217613" eaLnBrk="1" hangingPunct="1"/>
            <a:endParaRPr lang="en-US" altLang="zh-CN" sz="1500">
              <a:solidFill>
                <a:srgbClr val="FFFFFF"/>
              </a:solidFill>
            </a:endParaRPr>
          </a:p>
        </p:txBody>
      </p:sp>
      <p:sp>
        <p:nvSpPr>
          <p:cNvPr id="35855" name="Subtitle 2"/>
          <p:cNvSpPr txBox="1">
            <a:spLocks noChangeArrowheads="1"/>
          </p:cNvSpPr>
          <p:nvPr/>
        </p:nvSpPr>
        <p:spPr bwMode="auto">
          <a:xfrm>
            <a:off x="1598613" y="3833813"/>
            <a:ext cx="6889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682" tIns="60841" rIns="121682" bIns="60841"/>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2400">
                <a:solidFill>
                  <a:srgbClr val="FFFFFF"/>
                </a:solidFill>
                <a:latin typeface="Arial" pitchFamily="34" charset="0"/>
                <a:ea typeface="Franchise"/>
                <a:cs typeface="Franchise"/>
              </a:rPr>
              <a:t>03.</a:t>
            </a:r>
          </a:p>
        </p:txBody>
      </p:sp>
      <p:sp>
        <p:nvSpPr>
          <p:cNvPr id="35856" name="Pentagon 44"/>
          <p:cNvSpPr>
            <a:spLocks noChangeArrowheads="1"/>
          </p:cNvSpPr>
          <p:nvPr/>
        </p:nvSpPr>
        <p:spPr bwMode="auto">
          <a:xfrm>
            <a:off x="6427788" y="3881438"/>
            <a:ext cx="787400" cy="387350"/>
          </a:xfrm>
          <a:prstGeom prst="homePlate">
            <a:avLst>
              <a:gd name="adj" fmla="val 32845"/>
            </a:avLst>
          </a:prstGeom>
          <a:solidFill>
            <a:srgbClr val="44287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1217613" eaLnBrk="1" hangingPunct="1"/>
            <a:endParaRPr lang="en-US" altLang="zh-CN" sz="1500">
              <a:solidFill>
                <a:srgbClr val="FFFFFF"/>
              </a:solidFill>
            </a:endParaRPr>
          </a:p>
        </p:txBody>
      </p:sp>
      <p:sp>
        <p:nvSpPr>
          <p:cNvPr id="35857" name="Pentagon 45"/>
          <p:cNvSpPr>
            <a:spLocks noChangeArrowheads="1"/>
          </p:cNvSpPr>
          <p:nvPr/>
        </p:nvSpPr>
        <p:spPr bwMode="auto">
          <a:xfrm>
            <a:off x="6248400" y="3881438"/>
            <a:ext cx="754063" cy="387350"/>
          </a:xfrm>
          <a:prstGeom prst="homePlate">
            <a:avLst>
              <a:gd name="adj" fmla="val 25109"/>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1217613" eaLnBrk="1" hangingPunct="1"/>
            <a:endParaRPr lang="en-US" altLang="zh-CN" sz="1500">
              <a:solidFill>
                <a:srgbClr val="FFFFFF"/>
              </a:solidFill>
            </a:endParaRPr>
          </a:p>
        </p:txBody>
      </p:sp>
      <p:sp>
        <p:nvSpPr>
          <p:cNvPr id="35858" name="Subtitle 2"/>
          <p:cNvSpPr txBox="1">
            <a:spLocks noChangeArrowheads="1"/>
          </p:cNvSpPr>
          <p:nvPr/>
        </p:nvSpPr>
        <p:spPr bwMode="auto">
          <a:xfrm>
            <a:off x="6294438" y="3833813"/>
            <a:ext cx="6889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682" tIns="60841" rIns="121682" bIns="60841"/>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2400">
                <a:solidFill>
                  <a:srgbClr val="FFFFFF"/>
                </a:solidFill>
                <a:latin typeface="Arial" pitchFamily="34" charset="0"/>
                <a:ea typeface="Franchise"/>
                <a:cs typeface="Franchise"/>
              </a:rPr>
              <a:t>04.</a:t>
            </a:r>
          </a:p>
        </p:txBody>
      </p:sp>
      <p:sp>
        <p:nvSpPr>
          <p:cNvPr id="35859" name="TextBox 13"/>
          <p:cNvSpPr txBox="1">
            <a:spLocks noChangeArrowheads="1"/>
          </p:cNvSpPr>
          <p:nvPr/>
        </p:nvSpPr>
        <p:spPr bwMode="auto">
          <a:xfrm>
            <a:off x="3400425" y="2662238"/>
            <a:ext cx="19526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35860" name="TextBox 13"/>
          <p:cNvSpPr txBox="1">
            <a:spLocks noChangeArrowheads="1"/>
          </p:cNvSpPr>
          <p:nvPr/>
        </p:nvSpPr>
        <p:spPr bwMode="auto">
          <a:xfrm>
            <a:off x="3405188" y="2947988"/>
            <a:ext cx="2071687"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add your words here</a:t>
            </a:r>
            <a:r>
              <a:rPr lang="zh-CN" altLang="en-US" sz="1200">
                <a:solidFill>
                  <a:srgbClr val="445469"/>
                </a:solidFill>
                <a:latin typeface="Arial" pitchFamily="34" charset="0"/>
                <a:ea typeface="微软雅黑" pitchFamily="34" charset="-122"/>
                <a:sym typeface="Arial" pitchFamily="34" charset="0"/>
              </a:rPr>
              <a:t>，</a:t>
            </a:r>
            <a:r>
              <a:rPr lang="en-US" altLang="zh-CN" sz="1200">
                <a:solidFill>
                  <a:srgbClr val="445469"/>
                </a:solidFill>
                <a:latin typeface="Arial" pitchFamily="34" charset="0"/>
                <a:ea typeface="微软雅黑" pitchFamily="34" charset="-122"/>
                <a:sym typeface="Arial" pitchFamily="34" charset="0"/>
              </a:rPr>
              <a:t>according to your need to draw the text box size</a:t>
            </a:r>
          </a:p>
        </p:txBody>
      </p:sp>
      <p:sp>
        <p:nvSpPr>
          <p:cNvPr id="35861" name="TextBox 13"/>
          <p:cNvSpPr txBox="1">
            <a:spLocks noChangeArrowheads="1"/>
          </p:cNvSpPr>
          <p:nvPr/>
        </p:nvSpPr>
        <p:spPr bwMode="auto">
          <a:xfrm>
            <a:off x="8096250" y="2662238"/>
            <a:ext cx="19526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35862" name="TextBox 13"/>
          <p:cNvSpPr txBox="1">
            <a:spLocks noChangeArrowheads="1"/>
          </p:cNvSpPr>
          <p:nvPr/>
        </p:nvSpPr>
        <p:spPr bwMode="auto">
          <a:xfrm>
            <a:off x="8101013" y="2947988"/>
            <a:ext cx="2071687"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add your words here</a:t>
            </a:r>
            <a:r>
              <a:rPr lang="zh-CN" altLang="en-US" sz="1200">
                <a:solidFill>
                  <a:srgbClr val="445469"/>
                </a:solidFill>
                <a:latin typeface="Arial" pitchFamily="34" charset="0"/>
                <a:ea typeface="微软雅黑" pitchFamily="34" charset="-122"/>
                <a:sym typeface="Arial" pitchFamily="34" charset="0"/>
              </a:rPr>
              <a:t>，</a:t>
            </a:r>
            <a:r>
              <a:rPr lang="en-US" altLang="zh-CN" sz="1200">
                <a:solidFill>
                  <a:srgbClr val="445469"/>
                </a:solidFill>
                <a:latin typeface="Arial" pitchFamily="34" charset="0"/>
                <a:ea typeface="微软雅黑" pitchFamily="34" charset="-122"/>
                <a:sym typeface="Arial" pitchFamily="34" charset="0"/>
              </a:rPr>
              <a:t>according to your need to draw the text box size</a:t>
            </a:r>
          </a:p>
        </p:txBody>
      </p:sp>
      <p:sp>
        <p:nvSpPr>
          <p:cNvPr id="35863" name="TextBox 13"/>
          <p:cNvSpPr txBox="1">
            <a:spLocks noChangeArrowheads="1"/>
          </p:cNvSpPr>
          <p:nvPr/>
        </p:nvSpPr>
        <p:spPr bwMode="auto">
          <a:xfrm>
            <a:off x="3400425" y="4408488"/>
            <a:ext cx="19526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35864" name="TextBox 13"/>
          <p:cNvSpPr txBox="1">
            <a:spLocks noChangeArrowheads="1"/>
          </p:cNvSpPr>
          <p:nvPr/>
        </p:nvSpPr>
        <p:spPr bwMode="auto">
          <a:xfrm>
            <a:off x="3405188" y="4695825"/>
            <a:ext cx="2071687"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add your words here</a:t>
            </a:r>
            <a:r>
              <a:rPr lang="zh-CN" altLang="en-US" sz="1200">
                <a:solidFill>
                  <a:srgbClr val="445469"/>
                </a:solidFill>
                <a:latin typeface="Arial" pitchFamily="34" charset="0"/>
                <a:ea typeface="微软雅黑" pitchFamily="34" charset="-122"/>
                <a:sym typeface="Arial" pitchFamily="34" charset="0"/>
              </a:rPr>
              <a:t>，</a:t>
            </a:r>
            <a:r>
              <a:rPr lang="en-US" altLang="zh-CN" sz="1200">
                <a:solidFill>
                  <a:srgbClr val="445469"/>
                </a:solidFill>
                <a:latin typeface="Arial" pitchFamily="34" charset="0"/>
                <a:ea typeface="微软雅黑" pitchFamily="34" charset="-122"/>
                <a:sym typeface="Arial" pitchFamily="34" charset="0"/>
              </a:rPr>
              <a:t>according to your need to draw the text box size</a:t>
            </a:r>
          </a:p>
        </p:txBody>
      </p:sp>
      <p:sp>
        <p:nvSpPr>
          <p:cNvPr id="35865" name="TextBox 13"/>
          <p:cNvSpPr txBox="1">
            <a:spLocks noChangeArrowheads="1"/>
          </p:cNvSpPr>
          <p:nvPr/>
        </p:nvSpPr>
        <p:spPr bwMode="auto">
          <a:xfrm>
            <a:off x="8096250" y="4408488"/>
            <a:ext cx="19526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35866" name="TextBox 13"/>
          <p:cNvSpPr txBox="1">
            <a:spLocks noChangeArrowheads="1"/>
          </p:cNvSpPr>
          <p:nvPr/>
        </p:nvSpPr>
        <p:spPr bwMode="auto">
          <a:xfrm>
            <a:off x="8101013" y="4695825"/>
            <a:ext cx="2071687"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add your words here</a:t>
            </a:r>
            <a:r>
              <a:rPr lang="zh-CN" altLang="en-US" sz="1200">
                <a:solidFill>
                  <a:srgbClr val="445469"/>
                </a:solidFill>
                <a:latin typeface="Arial" pitchFamily="34" charset="0"/>
                <a:ea typeface="微软雅黑" pitchFamily="34" charset="-122"/>
                <a:sym typeface="Arial" pitchFamily="34" charset="0"/>
              </a:rPr>
              <a:t>，</a:t>
            </a:r>
            <a:r>
              <a:rPr lang="en-US" altLang="zh-CN" sz="1200">
                <a:solidFill>
                  <a:srgbClr val="445469"/>
                </a:solidFill>
                <a:latin typeface="Arial" pitchFamily="34" charset="0"/>
                <a:ea typeface="微软雅黑" pitchFamily="34" charset="-122"/>
                <a:sym typeface="Arial" pitchFamily="34" charset="0"/>
              </a:rPr>
              <a:t>according to your need to draw the text box size</a:t>
            </a:r>
          </a:p>
        </p:txBody>
      </p:sp>
      <p:sp>
        <p:nvSpPr>
          <p:cNvPr id="35867" name="文本框 31"/>
          <p:cNvSpPr txBox="1">
            <a:spLocks noChangeArrowheads="1"/>
          </p:cNvSpPr>
          <p:nvPr/>
        </p:nvSpPr>
        <p:spPr bwMode="auto">
          <a:xfrm>
            <a:off x="1917700" y="539750"/>
            <a:ext cx="2117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b="1">
                <a:solidFill>
                  <a:srgbClr val="767171"/>
                </a:solidFill>
                <a:latin typeface="Arial" pitchFamily="34" charset="0"/>
                <a:cs typeface="Arial" pitchFamily="34" charset="0"/>
              </a:rPr>
              <a:t>ADD YOUR TITLE</a:t>
            </a:r>
            <a:endParaRPr lang="zh-CN" altLang="en-US" b="1">
              <a:solidFill>
                <a:srgbClr val="767171"/>
              </a:solidFill>
              <a:latin typeface="Arial" pitchFamily="34" charset="0"/>
              <a:cs typeface="Arial"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AutoShape 3"/>
          <p:cNvSpPr>
            <a:spLocks/>
          </p:cNvSpPr>
          <p:nvPr/>
        </p:nvSpPr>
        <p:spPr bwMode="auto">
          <a:xfrm>
            <a:off x="2025650" y="4832350"/>
            <a:ext cx="801688" cy="801688"/>
          </a:xfrm>
          <a:custGeom>
            <a:avLst/>
            <a:gdLst>
              <a:gd name="T0" fmla="*/ 27874739 w 19679"/>
              <a:gd name="T1" fmla="*/ 4782996 h 19679"/>
              <a:gd name="T2" fmla="*/ 27874739 w 19679"/>
              <a:gd name="T3" fmla="*/ 27874739 h 19679"/>
              <a:gd name="T4" fmla="*/ 4782996 w 19679"/>
              <a:gd name="T5" fmla="*/ 27874739 h 19679"/>
              <a:gd name="T6" fmla="*/ 4782996 w 19679"/>
              <a:gd name="T7" fmla="*/ 4782996 h 19679"/>
              <a:gd name="T8" fmla="*/ 27874739 w 19679"/>
              <a:gd name="T9" fmla="*/ 4782996 h 19679"/>
              <a:gd name="T10" fmla="*/ 27874739 w 19679"/>
              <a:gd name="T11" fmla="*/ 4782996 h 1967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DE44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6868" name="AutoShape 4"/>
          <p:cNvSpPr>
            <a:spLocks/>
          </p:cNvSpPr>
          <p:nvPr/>
        </p:nvSpPr>
        <p:spPr bwMode="auto">
          <a:xfrm>
            <a:off x="6418263" y="3779838"/>
            <a:ext cx="803275" cy="801687"/>
          </a:xfrm>
          <a:custGeom>
            <a:avLst/>
            <a:gdLst>
              <a:gd name="T0" fmla="*/ 27985188 w 19679"/>
              <a:gd name="T1" fmla="*/ 4782950 h 19679"/>
              <a:gd name="T2" fmla="*/ 27985188 w 19679"/>
              <a:gd name="T3" fmla="*/ 27874664 h 19679"/>
              <a:gd name="T4" fmla="*/ 4801935 w 19679"/>
              <a:gd name="T5" fmla="*/ 27874664 h 19679"/>
              <a:gd name="T6" fmla="*/ 4801935 w 19679"/>
              <a:gd name="T7" fmla="*/ 4782950 h 19679"/>
              <a:gd name="T8" fmla="*/ 27985188 w 19679"/>
              <a:gd name="T9" fmla="*/ 4782950 h 19679"/>
              <a:gd name="T10" fmla="*/ 27985188 w 19679"/>
              <a:gd name="T11" fmla="*/ 4782950 h 1967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5130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6869" name="AutoShape 5"/>
          <p:cNvSpPr>
            <a:spLocks/>
          </p:cNvSpPr>
          <p:nvPr/>
        </p:nvSpPr>
        <p:spPr bwMode="auto">
          <a:xfrm>
            <a:off x="4213225" y="4311650"/>
            <a:ext cx="803275" cy="801688"/>
          </a:xfrm>
          <a:custGeom>
            <a:avLst/>
            <a:gdLst>
              <a:gd name="T0" fmla="*/ 27985188 w 19679"/>
              <a:gd name="T1" fmla="*/ 4782996 h 19679"/>
              <a:gd name="T2" fmla="*/ 27985188 w 19679"/>
              <a:gd name="T3" fmla="*/ 27874739 h 19679"/>
              <a:gd name="T4" fmla="*/ 4801935 w 19679"/>
              <a:gd name="T5" fmla="*/ 27874739 h 19679"/>
              <a:gd name="T6" fmla="*/ 4801935 w 19679"/>
              <a:gd name="T7" fmla="*/ 4782996 h 19679"/>
              <a:gd name="T8" fmla="*/ 27985188 w 19679"/>
              <a:gd name="T9" fmla="*/ 4782996 h 19679"/>
              <a:gd name="T10" fmla="*/ 27985188 w 19679"/>
              <a:gd name="T11" fmla="*/ 4782996 h 1967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51308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6870" name="AutoShape 6"/>
          <p:cNvSpPr>
            <a:spLocks/>
          </p:cNvSpPr>
          <p:nvPr/>
        </p:nvSpPr>
        <p:spPr bwMode="auto">
          <a:xfrm>
            <a:off x="8582025" y="3248025"/>
            <a:ext cx="801688" cy="801688"/>
          </a:xfrm>
          <a:custGeom>
            <a:avLst/>
            <a:gdLst>
              <a:gd name="T0" fmla="*/ 27874739 w 19679"/>
              <a:gd name="T1" fmla="*/ 4782996 h 19679"/>
              <a:gd name="T2" fmla="*/ 27874739 w 19679"/>
              <a:gd name="T3" fmla="*/ 27874739 h 19679"/>
              <a:gd name="T4" fmla="*/ 4782996 w 19679"/>
              <a:gd name="T5" fmla="*/ 27874739 h 19679"/>
              <a:gd name="T6" fmla="*/ 4782996 w 19679"/>
              <a:gd name="T7" fmla="*/ 4782996 h 19679"/>
              <a:gd name="T8" fmla="*/ 27874739 w 19679"/>
              <a:gd name="T9" fmla="*/ 4782996 h 19679"/>
              <a:gd name="T10" fmla="*/ 27874739 w 19679"/>
              <a:gd name="T11" fmla="*/ 4782996 h 1967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DE447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6871" name="AutoShape 7"/>
          <p:cNvSpPr>
            <a:spLocks/>
          </p:cNvSpPr>
          <p:nvPr/>
        </p:nvSpPr>
        <p:spPr bwMode="auto">
          <a:xfrm>
            <a:off x="1552575" y="4414838"/>
            <a:ext cx="2230438" cy="1344612"/>
          </a:xfrm>
          <a:custGeom>
            <a:avLst/>
            <a:gdLst>
              <a:gd name="T0" fmla="*/ 0 w 21600"/>
              <a:gd name="T1" fmla="*/ 0 h 21600"/>
              <a:gd name="T2" fmla="*/ 230317300 w 21600"/>
              <a:gd name="T3" fmla="*/ 0 h 21600"/>
              <a:gd name="T4" fmla="*/ 230317300 w 21600"/>
              <a:gd name="T5" fmla="*/ 14857278 h 21600"/>
              <a:gd name="T6" fmla="*/ 23159691 w 21600"/>
              <a:gd name="T7" fmla="*/ 14857278 h 21600"/>
              <a:gd name="T8" fmla="*/ 23159691 w 21600"/>
              <a:gd name="T9" fmla="*/ 83702844 h 21600"/>
              <a:gd name="T10" fmla="*/ 0 w 21600"/>
              <a:gd name="T11" fmla="*/ 83702844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0" y="0"/>
                </a:moveTo>
                <a:lnTo>
                  <a:pt x="21600" y="0"/>
                </a:lnTo>
                <a:lnTo>
                  <a:pt x="21600" y="3834"/>
                </a:lnTo>
                <a:lnTo>
                  <a:pt x="2172" y="3834"/>
                </a:lnTo>
                <a:lnTo>
                  <a:pt x="2172" y="21600"/>
                </a:lnTo>
                <a:lnTo>
                  <a:pt x="0" y="21600"/>
                </a:lnTo>
                <a:lnTo>
                  <a:pt x="0" y="0"/>
                </a:lnTo>
                <a:close/>
                <a:moveTo>
                  <a:pt x="0" y="0"/>
                </a:moveTo>
              </a:path>
            </a:pathLst>
          </a:custGeom>
          <a:solidFill>
            <a:srgbClr val="DE44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6872" name="AutoShape 8"/>
          <p:cNvSpPr>
            <a:spLocks/>
          </p:cNvSpPr>
          <p:nvPr/>
        </p:nvSpPr>
        <p:spPr bwMode="auto">
          <a:xfrm>
            <a:off x="3776663" y="3914775"/>
            <a:ext cx="2228850" cy="1343025"/>
          </a:xfrm>
          <a:custGeom>
            <a:avLst/>
            <a:gdLst>
              <a:gd name="T0" fmla="*/ 0 w 21600"/>
              <a:gd name="T1" fmla="*/ 0 h 21600"/>
              <a:gd name="T2" fmla="*/ 229989459 w 21600"/>
              <a:gd name="T3" fmla="*/ 0 h 21600"/>
              <a:gd name="T4" fmla="*/ 229989459 w 21600"/>
              <a:gd name="T5" fmla="*/ 14822208 h 21600"/>
              <a:gd name="T6" fmla="*/ 23126692 w 21600"/>
              <a:gd name="T7" fmla="*/ 14822208 h 21600"/>
              <a:gd name="T8" fmla="*/ 23126692 w 21600"/>
              <a:gd name="T9" fmla="*/ 83505377 h 21600"/>
              <a:gd name="T10" fmla="*/ 0 w 21600"/>
              <a:gd name="T11" fmla="*/ 83505377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0" y="0"/>
                </a:moveTo>
                <a:lnTo>
                  <a:pt x="21600" y="0"/>
                </a:lnTo>
                <a:lnTo>
                  <a:pt x="21600" y="3834"/>
                </a:lnTo>
                <a:lnTo>
                  <a:pt x="2172" y="3834"/>
                </a:lnTo>
                <a:lnTo>
                  <a:pt x="2172" y="21600"/>
                </a:lnTo>
                <a:lnTo>
                  <a:pt x="0" y="21600"/>
                </a:lnTo>
                <a:lnTo>
                  <a:pt x="0" y="0"/>
                </a:lnTo>
                <a:close/>
                <a:moveTo>
                  <a:pt x="0" y="0"/>
                </a:moveTo>
              </a:path>
            </a:pathLst>
          </a:custGeom>
          <a:solidFill>
            <a:srgbClr val="51308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6873" name="AutoShape 9"/>
          <p:cNvSpPr>
            <a:spLocks/>
          </p:cNvSpPr>
          <p:nvPr/>
        </p:nvSpPr>
        <p:spPr bwMode="auto">
          <a:xfrm>
            <a:off x="5999163" y="3408363"/>
            <a:ext cx="2228850" cy="1344612"/>
          </a:xfrm>
          <a:custGeom>
            <a:avLst/>
            <a:gdLst>
              <a:gd name="T0" fmla="*/ 0 w 21600"/>
              <a:gd name="T1" fmla="*/ 0 h 21600"/>
              <a:gd name="T2" fmla="*/ 229989459 w 21600"/>
              <a:gd name="T3" fmla="*/ 0 h 21600"/>
              <a:gd name="T4" fmla="*/ 229989459 w 21600"/>
              <a:gd name="T5" fmla="*/ 14857278 h 21600"/>
              <a:gd name="T6" fmla="*/ 23126692 w 21600"/>
              <a:gd name="T7" fmla="*/ 14857278 h 21600"/>
              <a:gd name="T8" fmla="*/ 23126692 w 21600"/>
              <a:gd name="T9" fmla="*/ 83702844 h 21600"/>
              <a:gd name="T10" fmla="*/ 0 w 21600"/>
              <a:gd name="T11" fmla="*/ 83702844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0" y="0"/>
                </a:moveTo>
                <a:lnTo>
                  <a:pt x="21600" y="0"/>
                </a:lnTo>
                <a:lnTo>
                  <a:pt x="21600" y="3834"/>
                </a:lnTo>
                <a:lnTo>
                  <a:pt x="2172" y="3834"/>
                </a:lnTo>
                <a:lnTo>
                  <a:pt x="2172" y="21600"/>
                </a:lnTo>
                <a:lnTo>
                  <a:pt x="0" y="21600"/>
                </a:lnTo>
                <a:lnTo>
                  <a:pt x="0" y="0"/>
                </a:lnTo>
                <a:close/>
                <a:moveTo>
                  <a:pt x="0" y="0"/>
                </a:moveTo>
              </a:path>
            </a:pathLst>
          </a:custGeom>
          <a:solidFill>
            <a:srgbClr val="5130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6874" name="AutoShape 10"/>
          <p:cNvSpPr>
            <a:spLocks/>
          </p:cNvSpPr>
          <p:nvPr/>
        </p:nvSpPr>
        <p:spPr bwMode="auto">
          <a:xfrm>
            <a:off x="8215313" y="2906713"/>
            <a:ext cx="2230437" cy="1344612"/>
          </a:xfrm>
          <a:custGeom>
            <a:avLst/>
            <a:gdLst>
              <a:gd name="T0" fmla="*/ 0 w 21600"/>
              <a:gd name="T1" fmla="*/ 0 h 21600"/>
              <a:gd name="T2" fmla="*/ 230317093 w 21600"/>
              <a:gd name="T3" fmla="*/ 0 h 21600"/>
              <a:gd name="T4" fmla="*/ 230317093 w 21600"/>
              <a:gd name="T5" fmla="*/ 14857278 h 21600"/>
              <a:gd name="T6" fmla="*/ 23159681 w 21600"/>
              <a:gd name="T7" fmla="*/ 14857278 h 21600"/>
              <a:gd name="T8" fmla="*/ 23159681 w 21600"/>
              <a:gd name="T9" fmla="*/ 83702844 h 21600"/>
              <a:gd name="T10" fmla="*/ 0 w 21600"/>
              <a:gd name="T11" fmla="*/ 83702844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0" y="0"/>
                </a:moveTo>
                <a:lnTo>
                  <a:pt x="21600" y="0"/>
                </a:lnTo>
                <a:lnTo>
                  <a:pt x="21600" y="3834"/>
                </a:lnTo>
                <a:lnTo>
                  <a:pt x="2172" y="3834"/>
                </a:lnTo>
                <a:lnTo>
                  <a:pt x="2172" y="21600"/>
                </a:lnTo>
                <a:lnTo>
                  <a:pt x="0" y="21600"/>
                </a:lnTo>
                <a:lnTo>
                  <a:pt x="0" y="0"/>
                </a:lnTo>
                <a:close/>
                <a:moveTo>
                  <a:pt x="0" y="0"/>
                </a:moveTo>
              </a:path>
            </a:pathLst>
          </a:custGeom>
          <a:solidFill>
            <a:srgbClr val="DE447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6875" name="AutoShape 11"/>
          <p:cNvSpPr>
            <a:spLocks/>
          </p:cNvSpPr>
          <p:nvPr/>
        </p:nvSpPr>
        <p:spPr bwMode="auto">
          <a:xfrm>
            <a:off x="8836025" y="3503613"/>
            <a:ext cx="323850" cy="287337"/>
          </a:xfrm>
          <a:custGeom>
            <a:avLst/>
            <a:gdLst>
              <a:gd name="T0" fmla="*/ 4904386 w 21263"/>
              <a:gd name="T1" fmla="*/ 469189 h 21266"/>
              <a:gd name="T2" fmla="*/ 4455523 w 21263"/>
              <a:gd name="T3" fmla="*/ 104796 h 21266"/>
              <a:gd name="T4" fmla="*/ 4231205 w 21263"/>
              <a:gd name="T5" fmla="*/ 104796 h 21266"/>
              <a:gd name="T6" fmla="*/ 4193860 w 21263"/>
              <a:gd name="T7" fmla="*/ 204106 h 21266"/>
              <a:gd name="T8" fmla="*/ 4081808 w 21263"/>
              <a:gd name="T9" fmla="*/ 237331 h 21266"/>
              <a:gd name="T10" fmla="*/ 4081808 w 21263"/>
              <a:gd name="T11" fmla="*/ 237331 h 21266"/>
              <a:gd name="T12" fmla="*/ 2959992 w 21263"/>
              <a:gd name="T13" fmla="*/ 1231390 h 21266"/>
              <a:gd name="T14" fmla="*/ 2885057 w 21263"/>
              <a:gd name="T15" fmla="*/ 1496460 h 21266"/>
              <a:gd name="T16" fmla="*/ 2997337 w 21263"/>
              <a:gd name="T17" fmla="*/ 1595959 h 21266"/>
              <a:gd name="T18" fmla="*/ 2997337 w 21263"/>
              <a:gd name="T19" fmla="*/ 1595959 h 21266"/>
              <a:gd name="T20" fmla="*/ 3034683 w 21263"/>
              <a:gd name="T21" fmla="*/ 1629009 h 21266"/>
              <a:gd name="T22" fmla="*/ 2773020 w 21263"/>
              <a:gd name="T23" fmla="*/ 1827818 h 21266"/>
              <a:gd name="T24" fmla="*/ 1950197 w 21263"/>
              <a:gd name="T25" fmla="*/ 1098842 h 21266"/>
              <a:gd name="T26" fmla="*/ 1688534 w 21263"/>
              <a:gd name="T27" fmla="*/ 270380 h 21266"/>
              <a:gd name="T28" fmla="*/ 716329 w 21263"/>
              <a:gd name="T29" fmla="*/ 38521 h 21266"/>
              <a:gd name="T30" fmla="*/ 1277245 w 21263"/>
              <a:gd name="T31" fmla="*/ 535450 h 21266"/>
              <a:gd name="T32" fmla="*/ 1127619 w 21263"/>
              <a:gd name="T33" fmla="*/ 999343 h 21266"/>
              <a:gd name="T34" fmla="*/ 604064 w 21263"/>
              <a:gd name="T35" fmla="*/ 1131891 h 21266"/>
              <a:gd name="T36" fmla="*/ 43377 w 21263"/>
              <a:gd name="T37" fmla="*/ 634949 h 21266"/>
              <a:gd name="T38" fmla="*/ 305040 w 21263"/>
              <a:gd name="T39" fmla="*/ 1496460 h 21266"/>
              <a:gd name="T40" fmla="*/ 1277245 w 21263"/>
              <a:gd name="T41" fmla="*/ 1695269 h 21266"/>
              <a:gd name="T42" fmla="*/ 1314591 w 21263"/>
              <a:gd name="T43" fmla="*/ 1695269 h 21266"/>
              <a:gd name="T44" fmla="*/ 2099824 w 21263"/>
              <a:gd name="T45" fmla="*/ 2424245 h 21266"/>
              <a:gd name="T46" fmla="*/ 1351936 w 21263"/>
              <a:gd name="T47" fmla="*/ 3120172 h 21266"/>
              <a:gd name="T48" fmla="*/ 1277245 w 21263"/>
              <a:gd name="T49" fmla="*/ 3087137 h 21266"/>
              <a:gd name="T50" fmla="*/ 1090273 w 21263"/>
              <a:gd name="T51" fmla="*/ 3219671 h 21266"/>
              <a:gd name="T52" fmla="*/ 716329 w 21263"/>
              <a:gd name="T53" fmla="*/ 3749838 h 21266"/>
              <a:gd name="T54" fmla="*/ 791036 w 21263"/>
              <a:gd name="T55" fmla="*/ 3816099 h 21266"/>
              <a:gd name="T56" fmla="*/ 1389526 w 21263"/>
              <a:gd name="T57" fmla="*/ 3484755 h 21266"/>
              <a:gd name="T58" fmla="*/ 1538908 w 21263"/>
              <a:gd name="T59" fmla="*/ 3285946 h 21266"/>
              <a:gd name="T60" fmla="*/ 1501563 w 21263"/>
              <a:gd name="T61" fmla="*/ 3252721 h 21266"/>
              <a:gd name="T62" fmla="*/ 2286796 w 21263"/>
              <a:gd name="T63" fmla="*/ 2590019 h 21266"/>
              <a:gd name="T64" fmla="*/ 3595599 w 21263"/>
              <a:gd name="T65" fmla="*/ 3749838 h 21266"/>
              <a:gd name="T66" fmla="*/ 3932181 w 21263"/>
              <a:gd name="T67" fmla="*/ 3882373 h 21266"/>
              <a:gd name="T68" fmla="*/ 4268780 w 21263"/>
              <a:gd name="T69" fmla="*/ 3749838 h 21266"/>
              <a:gd name="T70" fmla="*/ 4268780 w 21263"/>
              <a:gd name="T71" fmla="*/ 3153397 h 21266"/>
              <a:gd name="T72" fmla="*/ 2959992 w 21263"/>
              <a:gd name="T73" fmla="*/ 1993578 h 21266"/>
              <a:gd name="T74" fmla="*/ 3184309 w 21263"/>
              <a:gd name="T75" fmla="*/ 1794769 h 21266"/>
              <a:gd name="T76" fmla="*/ 3296346 w 21263"/>
              <a:gd name="T77" fmla="*/ 1894092 h 21266"/>
              <a:gd name="T78" fmla="*/ 3595599 w 21263"/>
              <a:gd name="T79" fmla="*/ 1827818 h 21266"/>
              <a:gd name="T80" fmla="*/ 4717414 w 21263"/>
              <a:gd name="T81" fmla="*/ 800533 h 21266"/>
              <a:gd name="T82" fmla="*/ 4717414 w 21263"/>
              <a:gd name="T83" fmla="*/ 800533 h 21266"/>
              <a:gd name="T84" fmla="*/ 4717414 w 21263"/>
              <a:gd name="T85" fmla="*/ 800533 h 21266"/>
              <a:gd name="T86" fmla="*/ 4754760 w 21263"/>
              <a:gd name="T87" fmla="*/ 701223 h 21266"/>
              <a:gd name="T88" fmla="*/ 4904386 w 21263"/>
              <a:gd name="T89" fmla="*/ 667998 h 21266"/>
              <a:gd name="T90" fmla="*/ 4904386 w 21263"/>
              <a:gd name="T91" fmla="*/ 469189 h 21266"/>
              <a:gd name="T92" fmla="*/ 3969527 w 21263"/>
              <a:gd name="T93" fmla="*/ 3352206 h 21266"/>
              <a:gd name="T94" fmla="*/ 4156499 w 21263"/>
              <a:gd name="T95" fmla="*/ 3517791 h 21266"/>
              <a:gd name="T96" fmla="*/ 3969527 w 21263"/>
              <a:gd name="T97" fmla="*/ 3683564 h 21266"/>
              <a:gd name="T98" fmla="*/ 3782570 w 21263"/>
              <a:gd name="T99" fmla="*/ 3517791 h 21266"/>
              <a:gd name="T100" fmla="*/ 3969527 w 21263"/>
              <a:gd name="T101" fmla="*/ 3352206 h 21266"/>
              <a:gd name="T102" fmla="*/ 3333920 w 21263"/>
              <a:gd name="T103" fmla="*/ 1297651 h 21266"/>
              <a:gd name="T104" fmla="*/ 3259000 w 21263"/>
              <a:gd name="T105" fmla="*/ 1231390 h 21266"/>
              <a:gd name="T106" fmla="*/ 4119153 w 21263"/>
              <a:gd name="T107" fmla="*/ 502414 h 21266"/>
              <a:gd name="T108" fmla="*/ 4193860 w 21263"/>
              <a:gd name="T109" fmla="*/ 568688 h 21266"/>
              <a:gd name="T110" fmla="*/ 3333920 w 21263"/>
              <a:gd name="T111" fmla="*/ 1297651 h 21266"/>
              <a:gd name="T112" fmla="*/ 3595599 w 21263"/>
              <a:gd name="T113" fmla="*/ 1529685 h 21266"/>
              <a:gd name="T114" fmla="*/ 3520892 w 21263"/>
              <a:gd name="T115" fmla="*/ 1496460 h 21266"/>
              <a:gd name="T116" fmla="*/ 4380816 w 21263"/>
              <a:gd name="T117" fmla="*/ 734273 h 21266"/>
              <a:gd name="T118" fmla="*/ 4455523 w 21263"/>
              <a:gd name="T119" fmla="*/ 800533 h 21266"/>
              <a:gd name="T120" fmla="*/ 3595599 w 21263"/>
              <a:gd name="T121" fmla="*/ 1529685 h 21266"/>
              <a:gd name="T122" fmla="*/ 3595599 w 21263"/>
              <a:gd name="T123" fmla="*/ 1529685 h 2126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1263" h="21266">
                <a:moveTo>
                  <a:pt x="21142" y="2570"/>
                </a:moveTo>
                <a:cubicBezTo>
                  <a:pt x="19207" y="574"/>
                  <a:pt x="19207" y="574"/>
                  <a:pt x="19207" y="574"/>
                </a:cubicBezTo>
                <a:cubicBezTo>
                  <a:pt x="18885" y="211"/>
                  <a:pt x="18563" y="211"/>
                  <a:pt x="18240" y="574"/>
                </a:cubicBezTo>
                <a:cubicBezTo>
                  <a:pt x="18079" y="755"/>
                  <a:pt x="18079" y="937"/>
                  <a:pt x="18079" y="1118"/>
                </a:cubicBezTo>
                <a:cubicBezTo>
                  <a:pt x="17918" y="1118"/>
                  <a:pt x="17757" y="1118"/>
                  <a:pt x="17596" y="1300"/>
                </a:cubicBezTo>
                <a:cubicBezTo>
                  <a:pt x="17596" y="1300"/>
                  <a:pt x="17596" y="1300"/>
                  <a:pt x="17596" y="1300"/>
                </a:cubicBezTo>
                <a:cubicBezTo>
                  <a:pt x="12760" y="6745"/>
                  <a:pt x="12760" y="6745"/>
                  <a:pt x="12760" y="6745"/>
                </a:cubicBezTo>
                <a:cubicBezTo>
                  <a:pt x="12760" y="7290"/>
                  <a:pt x="12599" y="7834"/>
                  <a:pt x="12437" y="8197"/>
                </a:cubicBezTo>
                <a:cubicBezTo>
                  <a:pt x="12921" y="8742"/>
                  <a:pt x="12921" y="8742"/>
                  <a:pt x="12921" y="8742"/>
                </a:cubicBezTo>
                <a:cubicBezTo>
                  <a:pt x="12921" y="8742"/>
                  <a:pt x="12921" y="8742"/>
                  <a:pt x="12921" y="8742"/>
                </a:cubicBezTo>
                <a:cubicBezTo>
                  <a:pt x="13082" y="8923"/>
                  <a:pt x="13082" y="8923"/>
                  <a:pt x="13082" y="8923"/>
                </a:cubicBezTo>
                <a:cubicBezTo>
                  <a:pt x="11954" y="10012"/>
                  <a:pt x="11954" y="10012"/>
                  <a:pt x="11954" y="10012"/>
                </a:cubicBezTo>
                <a:cubicBezTo>
                  <a:pt x="8407" y="6019"/>
                  <a:pt x="8407" y="6019"/>
                  <a:pt x="8407" y="6019"/>
                </a:cubicBezTo>
                <a:cubicBezTo>
                  <a:pt x="8730" y="4385"/>
                  <a:pt x="8407" y="2752"/>
                  <a:pt x="7279" y="1481"/>
                </a:cubicBezTo>
                <a:cubicBezTo>
                  <a:pt x="6151" y="211"/>
                  <a:pt x="4539" y="-334"/>
                  <a:pt x="3088" y="211"/>
                </a:cubicBezTo>
                <a:cubicBezTo>
                  <a:pt x="5506" y="2933"/>
                  <a:pt x="5506" y="2933"/>
                  <a:pt x="5506" y="2933"/>
                </a:cubicBezTo>
                <a:cubicBezTo>
                  <a:pt x="4861" y="5474"/>
                  <a:pt x="4861" y="5474"/>
                  <a:pt x="4861" y="5474"/>
                </a:cubicBezTo>
                <a:cubicBezTo>
                  <a:pt x="2604" y="6200"/>
                  <a:pt x="2604" y="6200"/>
                  <a:pt x="2604" y="6200"/>
                </a:cubicBezTo>
                <a:cubicBezTo>
                  <a:pt x="187" y="3478"/>
                  <a:pt x="187" y="3478"/>
                  <a:pt x="187" y="3478"/>
                </a:cubicBezTo>
                <a:cubicBezTo>
                  <a:pt x="-297" y="5111"/>
                  <a:pt x="187" y="6927"/>
                  <a:pt x="1315" y="8197"/>
                </a:cubicBezTo>
                <a:cubicBezTo>
                  <a:pt x="2443" y="9468"/>
                  <a:pt x="4055" y="9831"/>
                  <a:pt x="5506" y="9286"/>
                </a:cubicBezTo>
                <a:cubicBezTo>
                  <a:pt x="5667" y="9286"/>
                  <a:pt x="5667" y="9286"/>
                  <a:pt x="5667" y="9286"/>
                </a:cubicBezTo>
                <a:cubicBezTo>
                  <a:pt x="9052" y="13279"/>
                  <a:pt x="9052" y="13279"/>
                  <a:pt x="9052" y="13279"/>
                </a:cubicBezTo>
                <a:cubicBezTo>
                  <a:pt x="5828" y="17091"/>
                  <a:pt x="5828" y="17091"/>
                  <a:pt x="5828" y="17091"/>
                </a:cubicBezTo>
                <a:cubicBezTo>
                  <a:pt x="5506" y="16910"/>
                  <a:pt x="5506" y="16910"/>
                  <a:pt x="5506" y="16910"/>
                </a:cubicBezTo>
                <a:cubicBezTo>
                  <a:pt x="4700" y="17636"/>
                  <a:pt x="4700" y="17636"/>
                  <a:pt x="4700" y="17636"/>
                </a:cubicBezTo>
                <a:cubicBezTo>
                  <a:pt x="3088" y="20540"/>
                  <a:pt x="3088" y="20540"/>
                  <a:pt x="3088" y="20540"/>
                </a:cubicBezTo>
                <a:cubicBezTo>
                  <a:pt x="3410" y="20903"/>
                  <a:pt x="3410" y="20903"/>
                  <a:pt x="3410" y="20903"/>
                </a:cubicBezTo>
                <a:cubicBezTo>
                  <a:pt x="5990" y="19088"/>
                  <a:pt x="5990" y="19088"/>
                  <a:pt x="5990" y="19088"/>
                </a:cubicBezTo>
                <a:cubicBezTo>
                  <a:pt x="6634" y="17999"/>
                  <a:pt x="6634" y="17999"/>
                  <a:pt x="6634" y="17999"/>
                </a:cubicBezTo>
                <a:cubicBezTo>
                  <a:pt x="6473" y="17817"/>
                  <a:pt x="6473" y="17817"/>
                  <a:pt x="6473" y="17817"/>
                </a:cubicBezTo>
                <a:cubicBezTo>
                  <a:pt x="9858" y="14187"/>
                  <a:pt x="9858" y="14187"/>
                  <a:pt x="9858" y="14187"/>
                </a:cubicBezTo>
                <a:cubicBezTo>
                  <a:pt x="15500" y="20540"/>
                  <a:pt x="15500" y="20540"/>
                  <a:pt x="15500" y="20540"/>
                </a:cubicBezTo>
                <a:cubicBezTo>
                  <a:pt x="15984" y="20903"/>
                  <a:pt x="16467" y="21266"/>
                  <a:pt x="16951" y="21266"/>
                </a:cubicBezTo>
                <a:cubicBezTo>
                  <a:pt x="17434" y="21266"/>
                  <a:pt x="17918" y="20903"/>
                  <a:pt x="18402" y="20540"/>
                </a:cubicBezTo>
                <a:cubicBezTo>
                  <a:pt x="19207" y="19632"/>
                  <a:pt x="19207" y="18180"/>
                  <a:pt x="18402" y="17273"/>
                </a:cubicBezTo>
                <a:cubicBezTo>
                  <a:pt x="12760" y="10920"/>
                  <a:pt x="12760" y="10920"/>
                  <a:pt x="12760" y="10920"/>
                </a:cubicBezTo>
                <a:cubicBezTo>
                  <a:pt x="13727" y="9831"/>
                  <a:pt x="13727" y="9831"/>
                  <a:pt x="13727" y="9831"/>
                </a:cubicBezTo>
                <a:cubicBezTo>
                  <a:pt x="14210" y="10375"/>
                  <a:pt x="14210" y="10375"/>
                  <a:pt x="14210" y="10375"/>
                </a:cubicBezTo>
                <a:cubicBezTo>
                  <a:pt x="14533" y="10012"/>
                  <a:pt x="15016" y="9831"/>
                  <a:pt x="15500" y="10012"/>
                </a:cubicBezTo>
                <a:cubicBezTo>
                  <a:pt x="20336" y="4385"/>
                  <a:pt x="20336" y="4385"/>
                  <a:pt x="20336" y="4385"/>
                </a:cubicBezTo>
                <a:cubicBezTo>
                  <a:pt x="20336" y="4385"/>
                  <a:pt x="20336" y="4385"/>
                  <a:pt x="20336" y="4385"/>
                </a:cubicBezTo>
                <a:cubicBezTo>
                  <a:pt x="20336" y="4385"/>
                  <a:pt x="20336" y="4385"/>
                  <a:pt x="20336" y="4385"/>
                </a:cubicBezTo>
                <a:cubicBezTo>
                  <a:pt x="20497" y="4204"/>
                  <a:pt x="20497" y="4022"/>
                  <a:pt x="20497" y="3841"/>
                </a:cubicBezTo>
                <a:cubicBezTo>
                  <a:pt x="20658" y="4022"/>
                  <a:pt x="20981" y="3841"/>
                  <a:pt x="21142" y="3659"/>
                </a:cubicBezTo>
                <a:cubicBezTo>
                  <a:pt x="21303" y="3478"/>
                  <a:pt x="21303" y="2933"/>
                  <a:pt x="21142" y="2570"/>
                </a:cubicBezTo>
                <a:close/>
                <a:moveTo>
                  <a:pt x="17112" y="18362"/>
                </a:moveTo>
                <a:cubicBezTo>
                  <a:pt x="17596" y="18362"/>
                  <a:pt x="17918" y="18906"/>
                  <a:pt x="17918" y="19269"/>
                </a:cubicBezTo>
                <a:cubicBezTo>
                  <a:pt x="17918" y="19814"/>
                  <a:pt x="17596" y="20177"/>
                  <a:pt x="17112" y="20177"/>
                </a:cubicBezTo>
                <a:cubicBezTo>
                  <a:pt x="16628" y="20177"/>
                  <a:pt x="16306" y="19814"/>
                  <a:pt x="16306" y="19269"/>
                </a:cubicBezTo>
                <a:cubicBezTo>
                  <a:pt x="16306" y="18906"/>
                  <a:pt x="16628" y="18362"/>
                  <a:pt x="17112" y="18362"/>
                </a:cubicBezTo>
                <a:close/>
                <a:moveTo>
                  <a:pt x="14372" y="7108"/>
                </a:moveTo>
                <a:cubicBezTo>
                  <a:pt x="14049" y="6745"/>
                  <a:pt x="14049" y="6745"/>
                  <a:pt x="14049" y="6745"/>
                </a:cubicBezTo>
                <a:cubicBezTo>
                  <a:pt x="17757" y="2752"/>
                  <a:pt x="17757" y="2752"/>
                  <a:pt x="17757" y="2752"/>
                </a:cubicBezTo>
                <a:cubicBezTo>
                  <a:pt x="18079" y="3115"/>
                  <a:pt x="18079" y="3115"/>
                  <a:pt x="18079" y="3115"/>
                </a:cubicBezTo>
                <a:lnTo>
                  <a:pt x="14372" y="7108"/>
                </a:lnTo>
                <a:close/>
                <a:moveTo>
                  <a:pt x="15500" y="8379"/>
                </a:moveTo>
                <a:cubicBezTo>
                  <a:pt x="15178" y="8197"/>
                  <a:pt x="15178" y="8197"/>
                  <a:pt x="15178" y="8197"/>
                </a:cubicBezTo>
                <a:cubicBezTo>
                  <a:pt x="18885" y="4022"/>
                  <a:pt x="18885" y="4022"/>
                  <a:pt x="18885" y="4022"/>
                </a:cubicBezTo>
                <a:cubicBezTo>
                  <a:pt x="19207" y="4385"/>
                  <a:pt x="19207" y="4385"/>
                  <a:pt x="19207" y="4385"/>
                </a:cubicBezTo>
                <a:lnTo>
                  <a:pt x="15500" y="8379"/>
                </a:lnTo>
                <a:close/>
                <a:moveTo>
                  <a:pt x="15500" y="8379"/>
                </a:moveTo>
              </a:path>
            </a:pathLst>
          </a:custGeom>
          <a:solidFill>
            <a:srgbClr val="FFFEF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6876" name="AutoShape 27"/>
          <p:cNvSpPr>
            <a:spLocks/>
          </p:cNvSpPr>
          <p:nvPr/>
        </p:nvSpPr>
        <p:spPr bwMode="auto">
          <a:xfrm>
            <a:off x="2216150" y="5040313"/>
            <a:ext cx="407988" cy="404812"/>
          </a:xfrm>
          <a:custGeom>
            <a:avLst/>
            <a:gdLst>
              <a:gd name="T0" fmla="*/ 762548 w 20931"/>
              <a:gd name="T1" fmla="*/ 700396 h 20973"/>
              <a:gd name="T2" fmla="*/ 762548 w 20931"/>
              <a:gd name="T3" fmla="*/ 4221004 h 20973"/>
              <a:gd name="T4" fmla="*/ 3304331 w 20931"/>
              <a:gd name="T5" fmla="*/ 4867742 h 20973"/>
              <a:gd name="T6" fmla="*/ 4103348 w 20931"/>
              <a:gd name="T7" fmla="*/ 5657930 h 20973"/>
              <a:gd name="T8" fmla="*/ 5192642 w 20931"/>
              <a:gd name="T9" fmla="*/ 5442601 h 20973"/>
              <a:gd name="T10" fmla="*/ 5192642 w 20931"/>
              <a:gd name="T11" fmla="*/ 6448484 h 20973"/>
              <a:gd name="T12" fmla="*/ 5483288 w 20931"/>
              <a:gd name="T13" fmla="*/ 6735730 h 20973"/>
              <a:gd name="T14" fmla="*/ 6427443 w 20931"/>
              <a:gd name="T15" fmla="*/ 6735730 h 20973"/>
              <a:gd name="T16" fmla="*/ 6427443 w 20931"/>
              <a:gd name="T17" fmla="*/ 7813510 h 20973"/>
              <a:gd name="T18" fmla="*/ 7952521 w 20931"/>
              <a:gd name="T19" fmla="*/ 7813510 h 20973"/>
              <a:gd name="T20" fmla="*/ 7952521 w 20931"/>
              <a:gd name="T21" fmla="*/ 6304687 h 20973"/>
              <a:gd name="T22" fmla="*/ 4902366 w 20931"/>
              <a:gd name="T23" fmla="*/ 3287020 h 20973"/>
              <a:gd name="T24" fmla="*/ 4321055 w 20931"/>
              <a:gd name="T25" fmla="*/ 700396 h 20973"/>
              <a:gd name="T26" fmla="*/ 762548 w 20931"/>
              <a:gd name="T27" fmla="*/ 700396 h 20973"/>
              <a:gd name="T28" fmla="*/ 980625 w 20931"/>
              <a:gd name="T29" fmla="*/ 3574247 h 20973"/>
              <a:gd name="T30" fmla="*/ 1270901 w 20931"/>
              <a:gd name="T31" fmla="*/ 1203338 h 20973"/>
              <a:gd name="T32" fmla="*/ 3594996 w 20931"/>
              <a:gd name="T33" fmla="*/ 988009 h 20973"/>
              <a:gd name="T34" fmla="*/ 980625 w 20931"/>
              <a:gd name="T35" fmla="*/ 3574247 h 20973"/>
              <a:gd name="T36" fmla="*/ 980625 w 20931"/>
              <a:gd name="T37" fmla="*/ 3574247 h 2097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931" h="20973">
                <a:moveTo>
                  <a:pt x="2007" y="1880"/>
                </a:moveTo>
                <a:cubicBezTo>
                  <a:pt x="-669" y="4580"/>
                  <a:pt x="-669" y="8823"/>
                  <a:pt x="2007" y="11330"/>
                </a:cubicBezTo>
                <a:cubicBezTo>
                  <a:pt x="3727" y="13259"/>
                  <a:pt x="6404" y="13837"/>
                  <a:pt x="8697" y="13066"/>
                </a:cubicBezTo>
                <a:cubicBezTo>
                  <a:pt x="10800" y="15187"/>
                  <a:pt x="10800" y="15187"/>
                  <a:pt x="10800" y="15187"/>
                </a:cubicBezTo>
                <a:cubicBezTo>
                  <a:pt x="10800" y="15187"/>
                  <a:pt x="12712" y="13644"/>
                  <a:pt x="13667" y="14609"/>
                </a:cubicBezTo>
                <a:cubicBezTo>
                  <a:pt x="14432" y="15380"/>
                  <a:pt x="13858" y="16537"/>
                  <a:pt x="13667" y="17309"/>
                </a:cubicBezTo>
                <a:cubicBezTo>
                  <a:pt x="13476" y="17694"/>
                  <a:pt x="13285" y="18466"/>
                  <a:pt x="14432" y="18080"/>
                </a:cubicBezTo>
                <a:cubicBezTo>
                  <a:pt x="14814" y="17887"/>
                  <a:pt x="16152" y="17116"/>
                  <a:pt x="16917" y="18080"/>
                </a:cubicBezTo>
                <a:cubicBezTo>
                  <a:pt x="17873" y="19044"/>
                  <a:pt x="16917" y="20973"/>
                  <a:pt x="16917" y="20973"/>
                </a:cubicBezTo>
                <a:cubicBezTo>
                  <a:pt x="20931" y="20973"/>
                  <a:pt x="20931" y="20973"/>
                  <a:pt x="20931" y="20973"/>
                </a:cubicBezTo>
                <a:cubicBezTo>
                  <a:pt x="20931" y="16923"/>
                  <a:pt x="20931" y="16923"/>
                  <a:pt x="20931" y="16923"/>
                </a:cubicBezTo>
                <a:cubicBezTo>
                  <a:pt x="12903" y="8823"/>
                  <a:pt x="12903" y="8823"/>
                  <a:pt x="12903" y="8823"/>
                </a:cubicBezTo>
                <a:cubicBezTo>
                  <a:pt x="13667" y="6509"/>
                  <a:pt x="13094" y="3809"/>
                  <a:pt x="11373" y="1880"/>
                </a:cubicBezTo>
                <a:cubicBezTo>
                  <a:pt x="8697" y="-627"/>
                  <a:pt x="4492" y="-627"/>
                  <a:pt x="2007" y="1880"/>
                </a:cubicBezTo>
                <a:close/>
                <a:moveTo>
                  <a:pt x="2581" y="9594"/>
                </a:moveTo>
                <a:cubicBezTo>
                  <a:pt x="1434" y="7666"/>
                  <a:pt x="1625" y="4966"/>
                  <a:pt x="3345" y="3230"/>
                </a:cubicBezTo>
                <a:cubicBezTo>
                  <a:pt x="4874" y="1494"/>
                  <a:pt x="7550" y="1302"/>
                  <a:pt x="9462" y="2652"/>
                </a:cubicBezTo>
                <a:lnTo>
                  <a:pt x="2581" y="9594"/>
                </a:lnTo>
                <a:close/>
                <a:moveTo>
                  <a:pt x="2581" y="9594"/>
                </a:moveTo>
              </a:path>
            </a:pathLst>
          </a:custGeom>
          <a:solidFill>
            <a:srgbClr val="FFFEF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6877" name="AutoShape 29"/>
          <p:cNvSpPr>
            <a:spLocks/>
          </p:cNvSpPr>
          <p:nvPr/>
        </p:nvSpPr>
        <p:spPr bwMode="auto">
          <a:xfrm>
            <a:off x="4486275" y="4524375"/>
            <a:ext cx="268288" cy="252413"/>
          </a:xfrm>
          <a:custGeom>
            <a:avLst/>
            <a:gdLst>
              <a:gd name="T0" fmla="*/ 2275703 w 21600"/>
              <a:gd name="T1" fmla="*/ 2533689 h 21600"/>
              <a:gd name="T2" fmla="*/ 2275703 w 21600"/>
              <a:gd name="T3" fmla="*/ 2949645 h 21600"/>
              <a:gd name="T4" fmla="*/ 3332336 w 21600"/>
              <a:gd name="T5" fmla="*/ 1550470 h 21600"/>
              <a:gd name="T6" fmla="*/ 1666168 w 21600"/>
              <a:gd name="T7" fmla="*/ 0 h 21600"/>
              <a:gd name="T8" fmla="*/ 0 w 21600"/>
              <a:gd name="T9" fmla="*/ 1550470 h 21600"/>
              <a:gd name="T10" fmla="*/ 1015905 w 21600"/>
              <a:gd name="T11" fmla="*/ 2949645 h 21600"/>
              <a:gd name="T12" fmla="*/ 1015905 w 21600"/>
              <a:gd name="T13" fmla="*/ 2533689 h 21600"/>
              <a:gd name="T14" fmla="*/ 406357 w 21600"/>
              <a:gd name="T15" fmla="*/ 1550470 h 21600"/>
              <a:gd name="T16" fmla="*/ 1666168 w 21600"/>
              <a:gd name="T17" fmla="*/ 378129 h 21600"/>
              <a:gd name="T18" fmla="*/ 2925979 w 21600"/>
              <a:gd name="T19" fmla="*/ 1550470 h 21600"/>
              <a:gd name="T20" fmla="*/ 2275703 w 21600"/>
              <a:gd name="T21" fmla="*/ 2533689 h 21600"/>
              <a:gd name="T22" fmla="*/ 2275703 w 21600"/>
              <a:gd name="T23" fmla="*/ 2533689 h 21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1600" h="21600">
                <a:moveTo>
                  <a:pt x="14751" y="18554"/>
                </a:moveTo>
                <a:cubicBezTo>
                  <a:pt x="14751" y="21600"/>
                  <a:pt x="14751" y="21600"/>
                  <a:pt x="14751" y="21600"/>
                </a:cubicBezTo>
                <a:cubicBezTo>
                  <a:pt x="18702" y="19938"/>
                  <a:pt x="21600" y="15785"/>
                  <a:pt x="21600" y="11354"/>
                </a:cubicBezTo>
                <a:cubicBezTo>
                  <a:pt x="21600" y="4985"/>
                  <a:pt x="16595" y="0"/>
                  <a:pt x="10800" y="0"/>
                </a:cubicBezTo>
                <a:cubicBezTo>
                  <a:pt x="4741" y="0"/>
                  <a:pt x="0" y="4985"/>
                  <a:pt x="0" y="11354"/>
                </a:cubicBezTo>
                <a:cubicBezTo>
                  <a:pt x="0" y="15785"/>
                  <a:pt x="2634" y="19938"/>
                  <a:pt x="6585" y="21600"/>
                </a:cubicBezTo>
                <a:cubicBezTo>
                  <a:pt x="6585" y="18554"/>
                  <a:pt x="6585" y="18554"/>
                  <a:pt x="6585" y="18554"/>
                </a:cubicBezTo>
                <a:cubicBezTo>
                  <a:pt x="4215" y="16892"/>
                  <a:pt x="2634" y="14400"/>
                  <a:pt x="2634" y="11354"/>
                </a:cubicBezTo>
                <a:cubicBezTo>
                  <a:pt x="2634" y="6369"/>
                  <a:pt x="6322" y="2769"/>
                  <a:pt x="10800" y="2769"/>
                </a:cubicBezTo>
                <a:cubicBezTo>
                  <a:pt x="15278" y="2769"/>
                  <a:pt x="18966" y="6369"/>
                  <a:pt x="18966" y="11354"/>
                </a:cubicBezTo>
                <a:cubicBezTo>
                  <a:pt x="18966" y="14400"/>
                  <a:pt x="17385" y="17169"/>
                  <a:pt x="14751" y="18554"/>
                </a:cubicBezTo>
                <a:close/>
                <a:moveTo>
                  <a:pt x="14751" y="18554"/>
                </a:moveTo>
              </a:path>
            </a:pathLst>
          </a:custGeom>
          <a:solidFill>
            <a:srgbClr val="FFFEF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6878" name="AutoShape 30"/>
          <p:cNvSpPr>
            <a:spLocks/>
          </p:cNvSpPr>
          <p:nvPr/>
        </p:nvSpPr>
        <p:spPr bwMode="auto">
          <a:xfrm>
            <a:off x="4427538" y="4465638"/>
            <a:ext cx="387350" cy="373062"/>
          </a:xfrm>
          <a:custGeom>
            <a:avLst/>
            <a:gdLst>
              <a:gd name="T0" fmla="*/ 3473149 w 21600"/>
              <a:gd name="T1" fmla="*/ 0 h 21600"/>
              <a:gd name="T2" fmla="*/ 0 w 21600"/>
              <a:gd name="T3" fmla="*/ 3305778 h 21600"/>
              <a:gd name="T4" fmla="*/ 2531225 w 21600"/>
              <a:gd name="T5" fmla="*/ 6443299 h 21600"/>
              <a:gd name="T6" fmla="*/ 2531225 w 21600"/>
              <a:gd name="T7" fmla="*/ 5994951 h 21600"/>
              <a:gd name="T8" fmla="*/ 470810 w 21600"/>
              <a:gd name="T9" fmla="*/ 3305778 h 21600"/>
              <a:gd name="T10" fmla="*/ 3473149 w 21600"/>
              <a:gd name="T11" fmla="*/ 448348 h 21600"/>
              <a:gd name="T12" fmla="*/ 6475488 w 21600"/>
              <a:gd name="T13" fmla="*/ 3305778 h 21600"/>
              <a:gd name="T14" fmla="*/ 4356235 w 21600"/>
              <a:gd name="T15" fmla="*/ 5994951 h 21600"/>
              <a:gd name="T16" fmla="*/ 4356235 w 21600"/>
              <a:gd name="T17" fmla="*/ 6443299 h 21600"/>
              <a:gd name="T18" fmla="*/ 6946297 w 21600"/>
              <a:gd name="T19" fmla="*/ 3305778 h 21600"/>
              <a:gd name="T20" fmla="*/ 3473149 w 21600"/>
              <a:gd name="T21" fmla="*/ 0 h 21600"/>
              <a:gd name="T22" fmla="*/ 3473149 w 21600"/>
              <a:gd name="T23" fmla="*/ 0 h 21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1600" h="21600">
                <a:moveTo>
                  <a:pt x="10800" y="0"/>
                </a:moveTo>
                <a:cubicBezTo>
                  <a:pt x="4759" y="0"/>
                  <a:pt x="0" y="4883"/>
                  <a:pt x="0" y="11082"/>
                </a:cubicBezTo>
                <a:cubicBezTo>
                  <a:pt x="0" y="15965"/>
                  <a:pt x="3295" y="20285"/>
                  <a:pt x="7871" y="21600"/>
                </a:cubicBezTo>
                <a:cubicBezTo>
                  <a:pt x="7871" y="20097"/>
                  <a:pt x="7871" y="20097"/>
                  <a:pt x="7871" y="20097"/>
                </a:cubicBezTo>
                <a:cubicBezTo>
                  <a:pt x="4027" y="18783"/>
                  <a:pt x="1464" y="15214"/>
                  <a:pt x="1464" y="11082"/>
                </a:cubicBezTo>
                <a:cubicBezTo>
                  <a:pt x="1464" y="5635"/>
                  <a:pt x="5675" y="1503"/>
                  <a:pt x="10800" y="1503"/>
                </a:cubicBezTo>
                <a:cubicBezTo>
                  <a:pt x="15925" y="1503"/>
                  <a:pt x="20136" y="5635"/>
                  <a:pt x="20136" y="11082"/>
                </a:cubicBezTo>
                <a:cubicBezTo>
                  <a:pt x="20136" y="15214"/>
                  <a:pt x="17390" y="18783"/>
                  <a:pt x="13546" y="20097"/>
                </a:cubicBezTo>
                <a:cubicBezTo>
                  <a:pt x="13546" y="21600"/>
                  <a:pt x="13546" y="21600"/>
                  <a:pt x="13546" y="21600"/>
                </a:cubicBezTo>
                <a:cubicBezTo>
                  <a:pt x="18122" y="20285"/>
                  <a:pt x="21600" y="16153"/>
                  <a:pt x="21600" y="11082"/>
                </a:cubicBezTo>
                <a:cubicBezTo>
                  <a:pt x="21600" y="4883"/>
                  <a:pt x="16658" y="0"/>
                  <a:pt x="10800" y="0"/>
                </a:cubicBezTo>
                <a:close/>
                <a:moveTo>
                  <a:pt x="10800" y="0"/>
                </a:moveTo>
              </a:path>
            </a:pathLst>
          </a:custGeom>
          <a:solidFill>
            <a:srgbClr val="FFFEF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6879" name="AutoShape 31"/>
          <p:cNvSpPr>
            <a:spLocks/>
          </p:cNvSpPr>
          <p:nvPr/>
        </p:nvSpPr>
        <p:spPr bwMode="auto">
          <a:xfrm>
            <a:off x="4565650" y="4618038"/>
            <a:ext cx="117475" cy="311150"/>
          </a:xfrm>
          <a:custGeom>
            <a:avLst/>
            <a:gdLst>
              <a:gd name="T0" fmla="*/ 425939 w 21600"/>
              <a:gd name="T1" fmla="*/ 3828499 h 21600"/>
              <a:gd name="T2" fmla="*/ 425939 w 21600"/>
              <a:gd name="T3" fmla="*/ 980468 h 21600"/>
              <a:gd name="T4" fmla="*/ 514676 w 21600"/>
              <a:gd name="T5" fmla="*/ 560272 h 21600"/>
              <a:gd name="T6" fmla="*/ 301704 w 21600"/>
              <a:gd name="T7" fmla="*/ 0 h 21600"/>
              <a:gd name="T8" fmla="*/ 88737 w 21600"/>
              <a:gd name="T9" fmla="*/ 560272 h 21600"/>
              <a:gd name="T10" fmla="*/ 177474 w 21600"/>
              <a:gd name="T11" fmla="*/ 980468 h 21600"/>
              <a:gd name="T12" fmla="*/ 177474 w 21600"/>
              <a:gd name="T13" fmla="*/ 980468 h 21600"/>
              <a:gd name="T14" fmla="*/ 177474 w 21600"/>
              <a:gd name="T15" fmla="*/ 3828499 h 21600"/>
              <a:gd name="T16" fmla="*/ 0 w 21600"/>
              <a:gd name="T17" fmla="*/ 4482145 h 21600"/>
              <a:gd name="T18" fmla="*/ 638906 w 21600"/>
              <a:gd name="T19" fmla="*/ 4482145 h 21600"/>
              <a:gd name="T20" fmla="*/ 425939 w 21600"/>
              <a:gd name="T21" fmla="*/ 3828499 h 21600"/>
              <a:gd name="T22" fmla="*/ 425939 w 21600"/>
              <a:gd name="T23" fmla="*/ 3828499 h 21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1600" h="21600">
                <a:moveTo>
                  <a:pt x="14400" y="18450"/>
                </a:moveTo>
                <a:cubicBezTo>
                  <a:pt x="14400" y="17775"/>
                  <a:pt x="14400" y="4950"/>
                  <a:pt x="14400" y="4725"/>
                </a:cubicBezTo>
                <a:cubicBezTo>
                  <a:pt x="16200" y="4275"/>
                  <a:pt x="17400" y="3600"/>
                  <a:pt x="17400" y="2700"/>
                </a:cubicBezTo>
                <a:cubicBezTo>
                  <a:pt x="17400" y="1125"/>
                  <a:pt x="13800" y="0"/>
                  <a:pt x="10200" y="0"/>
                </a:cubicBezTo>
                <a:cubicBezTo>
                  <a:pt x="6000" y="0"/>
                  <a:pt x="3000" y="1125"/>
                  <a:pt x="3000" y="2700"/>
                </a:cubicBezTo>
                <a:cubicBezTo>
                  <a:pt x="3000" y="3600"/>
                  <a:pt x="4200" y="4275"/>
                  <a:pt x="6000" y="4725"/>
                </a:cubicBezTo>
                <a:cubicBezTo>
                  <a:pt x="6000" y="4725"/>
                  <a:pt x="6000" y="4725"/>
                  <a:pt x="6000" y="4725"/>
                </a:cubicBezTo>
                <a:cubicBezTo>
                  <a:pt x="6000" y="4725"/>
                  <a:pt x="6000" y="17550"/>
                  <a:pt x="6000" y="18450"/>
                </a:cubicBezTo>
                <a:cubicBezTo>
                  <a:pt x="6000" y="20700"/>
                  <a:pt x="0" y="21600"/>
                  <a:pt x="0" y="21600"/>
                </a:cubicBezTo>
                <a:cubicBezTo>
                  <a:pt x="21600" y="21600"/>
                  <a:pt x="21600" y="21600"/>
                  <a:pt x="21600" y="21600"/>
                </a:cubicBezTo>
                <a:cubicBezTo>
                  <a:pt x="21600" y="21600"/>
                  <a:pt x="14400" y="20700"/>
                  <a:pt x="14400" y="18450"/>
                </a:cubicBezTo>
                <a:close/>
                <a:moveTo>
                  <a:pt x="14400" y="18450"/>
                </a:moveTo>
              </a:path>
            </a:pathLst>
          </a:custGeom>
          <a:solidFill>
            <a:srgbClr val="FFFEF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6880" name="Rectangle 33"/>
          <p:cNvSpPr>
            <a:spLocks noChangeArrowheads="1"/>
          </p:cNvSpPr>
          <p:nvPr/>
        </p:nvSpPr>
        <p:spPr bwMode="auto">
          <a:xfrm>
            <a:off x="6815138" y="4010025"/>
            <a:ext cx="58737" cy="331788"/>
          </a:xfrm>
          <a:prstGeom prst="rect">
            <a:avLst/>
          </a:prstGeom>
          <a:solidFill>
            <a:srgbClr val="FFFEF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eaLnBrk="1" hangingPunct="1"/>
            <a:endParaRPr lang="es-ES" altLang="en-US" sz="2900">
              <a:solidFill>
                <a:srgbClr val="000000"/>
              </a:solidFill>
              <a:latin typeface="Arial" pitchFamily="34" charset="0"/>
              <a:ea typeface="微软雅黑" pitchFamily="34" charset="-122"/>
              <a:sym typeface="Arial" pitchFamily="34" charset="0"/>
            </a:endParaRPr>
          </a:p>
        </p:txBody>
      </p:sp>
      <p:sp>
        <p:nvSpPr>
          <p:cNvPr id="36881" name="Rectangle 34"/>
          <p:cNvSpPr>
            <a:spLocks noChangeArrowheads="1"/>
          </p:cNvSpPr>
          <p:nvPr/>
        </p:nvSpPr>
        <p:spPr bwMode="auto">
          <a:xfrm>
            <a:off x="6718300" y="4076700"/>
            <a:ext cx="58738" cy="265113"/>
          </a:xfrm>
          <a:prstGeom prst="rect">
            <a:avLst/>
          </a:prstGeom>
          <a:solidFill>
            <a:srgbClr val="FFFEF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eaLnBrk="1" hangingPunct="1"/>
            <a:endParaRPr lang="es-ES" altLang="en-US" sz="2900">
              <a:solidFill>
                <a:srgbClr val="000000"/>
              </a:solidFill>
              <a:latin typeface="Arial" pitchFamily="34" charset="0"/>
              <a:ea typeface="微软雅黑" pitchFamily="34" charset="-122"/>
              <a:sym typeface="Arial" pitchFamily="34" charset="0"/>
            </a:endParaRPr>
          </a:p>
        </p:txBody>
      </p:sp>
      <p:sp>
        <p:nvSpPr>
          <p:cNvPr id="36882" name="Rectangle 35"/>
          <p:cNvSpPr>
            <a:spLocks noChangeArrowheads="1"/>
          </p:cNvSpPr>
          <p:nvPr/>
        </p:nvSpPr>
        <p:spPr bwMode="auto">
          <a:xfrm>
            <a:off x="6616700" y="4129088"/>
            <a:ext cx="61913" cy="212725"/>
          </a:xfrm>
          <a:prstGeom prst="rect">
            <a:avLst/>
          </a:prstGeom>
          <a:solidFill>
            <a:srgbClr val="FFFEF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eaLnBrk="1" hangingPunct="1"/>
            <a:endParaRPr lang="es-ES" altLang="en-US" sz="2900">
              <a:solidFill>
                <a:srgbClr val="000000"/>
              </a:solidFill>
              <a:latin typeface="Arial" pitchFamily="34" charset="0"/>
              <a:ea typeface="微软雅黑" pitchFamily="34" charset="-122"/>
              <a:sym typeface="Arial" pitchFamily="34" charset="0"/>
            </a:endParaRPr>
          </a:p>
        </p:txBody>
      </p:sp>
      <p:sp>
        <p:nvSpPr>
          <p:cNvPr id="36883" name="Rectangle 36"/>
          <p:cNvSpPr>
            <a:spLocks noChangeArrowheads="1"/>
          </p:cNvSpPr>
          <p:nvPr/>
        </p:nvSpPr>
        <p:spPr bwMode="auto">
          <a:xfrm>
            <a:off x="6911975" y="3929063"/>
            <a:ext cx="60325" cy="412750"/>
          </a:xfrm>
          <a:prstGeom prst="rect">
            <a:avLst/>
          </a:prstGeom>
          <a:solidFill>
            <a:srgbClr val="FFFEF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eaLnBrk="1" hangingPunct="1"/>
            <a:endParaRPr lang="es-ES" altLang="en-US" sz="2900">
              <a:solidFill>
                <a:srgbClr val="000000"/>
              </a:solidFill>
              <a:latin typeface="Arial" pitchFamily="34" charset="0"/>
              <a:ea typeface="微软雅黑" pitchFamily="34" charset="-122"/>
              <a:sym typeface="Arial" pitchFamily="34" charset="0"/>
            </a:endParaRPr>
          </a:p>
        </p:txBody>
      </p:sp>
      <p:sp>
        <p:nvSpPr>
          <p:cNvPr id="36884" name="TextBox 13"/>
          <p:cNvSpPr txBox="1">
            <a:spLocks noChangeArrowheads="1"/>
          </p:cNvSpPr>
          <p:nvPr/>
        </p:nvSpPr>
        <p:spPr bwMode="auto">
          <a:xfrm>
            <a:off x="1546225" y="3408363"/>
            <a:ext cx="12954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36885" name="TextBox 13"/>
          <p:cNvSpPr txBox="1">
            <a:spLocks noChangeArrowheads="1"/>
          </p:cNvSpPr>
          <p:nvPr/>
        </p:nvSpPr>
        <p:spPr bwMode="auto">
          <a:xfrm>
            <a:off x="1549400" y="3730625"/>
            <a:ext cx="2028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according to your need to draw the text box size</a:t>
            </a:r>
          </a:p>
        </p:txBody>
      </p:sp>
      <p:sp>
        <p:nvSpPr>
          <p:cNvPr id="36886" name="TextBox 13"/>
          <p:cNvSpPr txBox="1">
            <a:spLocks noChangeArrowheads="1"/>
          </p:cNvSpPr>
          <p:nvPr/>
        </p:nvSpPr>
        <p:spPr bwMode="auto">
          <a:xfrm>
            <a:off x="3783013" y="2800350"/>
            <a:ext cx="12954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36887" name="TextBox 13"/>
          <p:cNvSpPr txBox="1">
            <a:spLocks noChangeArrowheads="1"/>
          </p:cNvSpPr>
          <p:nvPr/>
        </p:nvSpPr>
        <p:spPr bwMode="auto">
          <a:xfrm>
            <a:off x="3786188" y="3122613"/>
            <a:ext cx="20288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according to your need to draw the text box size</a:t>
            </a:r>
          </a:p>
        </p:txBody>
      </p:sp>
      <p:sp>
        <p:nvSpPr>
          <p:cNvPr id="36888" name="TextBox 13"/>
          <p:cNvSpPr txBox="1">
            <a:spLocks noChangeArrowheads="1"/>
          </p:cNvSpPr>
          <p:nvPr/>
        </p:nvSpPr>
        <p:spPr bwMode="auto">
          <a:xfrm>
            <a:off x="6005513" y="2297113"/>
            <a:ext cx="12954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36889" name="TextBox 13"/>
          <p:cNvSpPr txBox="1">
            <a:spLocks noChangeArrowheads="1"/>
          </p:cNvSpPr>
          <p:nvPr/>
        </p:nvSpPr>
        <p:spPr bwMode="auto">
          <a:xfrm>
            <a:off x="6010275" y="2619375"/>
            <a:ext cx="20272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according to your need to draw the text box size</a:t>
            </a:r>
          </a:p>
        </p:txBody>
      </p:sp>
      <p:sp>
        <p:nvSpPr>
          <p:cNvPr id="36890" name="TextBox 13"/>
          <p:cNvSpPr txBox="1">
            <a:spLocks noChangeArrowheads="1"/>
          </p:cNvSpPr>
          <p:nvPr/>
        </p:nvSpPr>
        <p:spPr bwMode="auto">
          <a:xfrm>
            <a:off x="8215313" y="1741488"/>
            <a:ext cx="12954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36891" name="TextBox 13"/>
          <p:cNvSpPr txBox="1">
            <a:spLocks noChangeArrowheads="1"/>
          </p:cNvSpPr>
          <p:nvPr/>
        </p:nvSpPr>
        <p:spPr bwMode="auto">
          <a:xfrm>
            <a:off x="8220075" y="2063750"/>
            <a:ext cx="20272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according to your need to draw the text box size</a:t>
            </a:r>
          </a:p>
        </p:txBody>
      </p:sp>
      <p:sp>
        <p:nvSpPr>
          <p:cNvPr id="36892" name="文本框 28"/>
          <p:cNvSpPr txBox="1">
            <a:spLocks noChangeArrowheads="1"/>
          </p:cNvSpPr>
          <p:nvPr/>
        </p:nvSpPr>
        <p:spPr bwMode="auto">
          <a:xfrm>
            <a:off x="1917700" y="539750"/>
            <a:ext cx="2117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b="1">
                <a:solidFill>
                  <a:srgbClr val="767171"/>
                </a:solidFill>
                <a:latin typeface="Arial" pitchFamily="34" charset="0"/>
                <a:cs typeface="Arial" pitchFamily="34" charset="0"/>
              </a:rPr>
              <a:t>ADD YOUR TITLE</a:t>
            </a:r>
            <a:endParaRPr lang="zh-CN" altLang="en-US" b="1">
              <a:solidFill>
                <a:srgbClr val="767171"/>
              </a:solidFill>
              <a:latin typeface="Arial" pitchFamily="34" charset="0"/>
              <a:cs typeface="Arial"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Shape 78"/>
          <p:cNvSpPr>
            <a:spLocks/>
          </p:cNvSpPr>
          <p:nvPr/>
        </p:nvSpPr>
        <p:spPr bwMode="auto">
          <a:xfrm>
            <a:off x="7172325" y="2605088"/>
            <a:ext cx="2097088" cy="2098675"/>
          </a:xfrm>
          <a:custGeom>
            <a:avLst/>
            <a:gdLst>
              <a:gd name="T0" fmla="*/ 190846 w 2098179"/>
              <a:gd name="T1" fmla="*/ 1537092 h 2098179"/>
              <a:gd name="T2" fmla="*/ 272060 w 2098179"/>
              <a:gd name="T3" fmla="*/ 1490900 h 2098179"/>
              <a:gd name="T4" fmla="*/ 970778 w 2098179"/>
              <a:gd name="T5" fmla="*/ 1939912 h 2098179"/>
              <a:gd name="T6" fmla="*/ 1736335 w 2098179"/>
              <a:gd name="T7" fmla="*/ 1618287 h 2098179"/>
              <a:gd name="T8" fmla="*/ 1682771 w 2098179"/>
              <a:gd name="T9" fmla="*/ 1587823 h 2098179"/>
              <a:gd name="T10" fmla="*/ 1864544 w 2098179"/>
              <a:gd name="T11" fmla="*/ 1513997 h 2098179"/>
              <a:gd name="T12" fmla="*/ 1872285 w 2098179"/>
              <a:gd name="T13" fmla="*/ 1695611 h 2098179"/>
              <a:gd name="T14" fmla="*/ 1818665 w 2098179"/>
              <a:gd name="T15" fmla="*/ 1665114 h 2098179"/>
              <a:gd name="T16" fmla="*/ 970830 w 2098179"/>
              <a:gd name="T17" fmla="*/ 2033776 h 2098179"/>
              <a:gd name="T18" fmla="*/ 190845 w 2098179"/>
              <a:gd name="T19" fmla="*/ 1537092 h 2098179"/>
              <a:gd name="T20" fmla="*/ 190846 w 2098179"/>
              <a:gd name="T21" fmla="*/ 1537092 h 209817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98179" h="2098179">
                <a:moveTo>
                  <a:pt x="191044" y="1536366"/>
                </a:moveTo>
                <a:lnTo>
                  <a:pt x="272344" y="1490196"/>
                </a:lnTo>
                <a:cubicBezTo>
                  <a:pt x="417469" y="1745746"/>
                  <a:pt x="679008" y="1913563"/>
                  <a:pt x="971788" y="1938996"/>
                </a:cubicBezTo>
                <a:cubicBezTo>
                  <a:pt x="1264568" y="1964428"/>
                  <a:pt x="1551127" y="1844222"/>
                  <a:pt x="1738142" y="1617523"/>
                </a:cubicBezTo>
                <a:lnTo>
                  <a:pt x="1684522" y="1587073"/>
                </a:lnTo>
                <a:lnTo>
                  <a:pt x="1866485" y="1513281"/>
                </a:lnTo>
                <a:lnTo>
                  <a:pt x="1874234" y="1694809"/>
                </a:lnTo>
                <a:lnTo>
                  <a:pt x="1820558" y="1664327"/>
                </a:lnTo>
                <a:cubicBezTo>
                  <a:pt x="1616341" y="1920402"/>
                  <a:pt x="1298369" y="2058455"/>
                  <a:pt x="971840" y="2032814"/>
                </a:cubicBezTo>
                <a:cubicBezTo>
                  <a:pt x="645311" y="2007173"/>
                  <a:pt x="352785" y="1821178"/>
                  <a:pt x="191043" y="1536366"/>
                </a:cubicBezTo>
                <a:lnTo>
                  <a:pt x="191044" y="1536366"/>
                </a:lnTo>
                <a:close/>
              </a:path>
            </a:pathLst>
          </a:custGeom>
          <a:solidFill>
            <a:srgbClr val="5130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892" name="Shape 69"/>
          <p:cNvSpPr>
            <a:spLocks/>
          </p:cNvSpPr>
          <p:nvPr/>
        </p:nvSpPr>
        <p:spPr bwMode="auto">
          <a:xfrm>
            <a:off x="2482850" y="2605088"/>
            <a:ext cx="2098675" cy="2098675"/>
          </a:xfrm>
          <a:custGeom>
            <a:avLst/>
            <a:gdLst>
              <a:gd name="T0" fmla="*/ 191134 w 2098179"/>
              <a:gd name="T1" fmla="*/ 1537092 h 2098179"/>
              <a:gd name="T2" fmla="*/ 272472 w 2098179"/>
              <a:gd name="T3" fmla="*/ 1490900 h 2098179"/>
              <a:gd name="T4" fmla="*/ 972248 w 2098179"/>
              <a:gd name="T5" fmla="*/ 1939912 h 2098179"/>
              <a:gd name="T6" fmla="*/ 1738964 w 2098179"/>
              <a:gd name="T7" fmla="*/ 1618287 h 2098179"/>
              <a:gd name="T8" fmla="*/ 1685318 w 2098179"/>
              <a:gd name="T9" fmla="*/ 1587823 h 2098179"/>
              <a:gd name="T10" fmla="*/ 1867367 w 2098179"/>
              <a:gd name="T11" fmla="*/ 1513997 h 2098179"/>
              <a:gd name="T12" fmla="*/ 1875120 w 2098179"/>
              <a:gd name="T13" fmla="*/ 1695611 h 2098179"/>
              <a:gd name="T14" fmla="*/ 1821418 w 2098179"/>
              <a:gd name="T15" fmla="*/ 1665114 h 2098179"/>
              <a:gd name="T16" fmla="*/ 972300 w 2098179"/>
              <a:gd name="T17" fmla="*/ 2033776 h 2098179"/>
              <a:gd name="T18" fmla="*/ 191133 w 2098179"/>
              <a:gd name="T19" fmla="*/ 1537092 h 2098179"/>
              <a:gd name="T20" fmla="*/ 191134 w 2098179"/>
              <a:gd name="T21" fmla="*/ 1537092 h 209817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98179" h="2098179">
                <a:moveTo>
                  <a:pt x="191044" y="1536366"/>
                </a:moveTo>
                <a:lnTo>
                  <a:pt x="272344" y="1490196"/>
                </a:lnTo>
                <a:cubicBezTo>
                  <a:pt x="417469" y="1745746"/>
                  <a:pt x="679008" y="1913563"/>
                  <a:pt x="971788" y="1938996"/>
                </a:cubicBezTo>
                <a:cubicBezTo>
                  <a:pt x="1264568" y="1964428"/>
                  <a:pt x="1551127" y="1844222"/>
                  <a:pt x="1738142" y="1617523"/>
                </a:cubicBezTo>
                <a:lnTo>
                  <a:pt x="1684522" y="1587073"/>
                </a:lnTo>
                <a:lnTo>
                  <a:pt x="1866485" y="1513281"/>
                </a:lnTo>
                <a:lnTo>
                  <a:pt x="1874234" y="1694809"/>
                </a:lnTo>
                <a:lnTo>
                  <a:pt x="1820558" y="1664327"/>
                </a:lnTo>
                <a:cubicBezTo>
                  <a:pt x="1616341" y="1920402"/>
                  <a:pt x="1298369" y="2058455"/>
                  <a:pt x="971840" y="2032814"/>
                </a:cubicBezTo>
                <a:cubicBezTo>
                  <a:pt x="645311" y="2007173"/>
                  <a:pt x="352785" y="1821178"/>
                  <a:pt x="191043" y="1536366"/>
                </a:cubicBezTo>
                <a:lnTo>
                  <a:pt x="191044" y="1536366"/>
                </a:lnTo>
                <a:close/>
              </a:path>
            </a:pathLst>
          </a:custGeom>
          <a:solidFill>
            <a:srgbClr val="5130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893" name="Freeform 68"/>
          <p:cNvSpPr>
            <a:spLocks/>
          </p:cNvSpPr>
          <p:nvPr/>
        </p:nvSpPr>
        <p:spPr bwMode="auto">
          <a:xfrm>
            <a:off x="1606550" y="2560638"/>
            <a:ext cx="1652588" cy="1363662"/>
          </a:xfrm>
          <a:custGeom>
            <a:avLst/>
            <a:gdLst>
              <a:gd name="T0" fmla="*/ 0 w 1368949"/>
              <a:gd name="T1" fmla="*/ 164697 h 1129097"/>
              <a:gd name="T2" fmla="*/ 48195 w 1368949"/>
              <a:gd name="T3" fmla="*/ 48239 h 1129097"/>
              <a:gd name="T4" fmla="*/ 164548 w 1368949"/>
              <a:gd name="T5" fmla="*/ 1 h 1129097"/>
              <a:gd name="T6" fmla="*/ 1830450 w 1368949"/>
              <a:gd name="T7" fmla="*/ 0 h 1129097"/>
              <a:gd name="T8" fmla="*/ 1946801 w 1368949"/>
              <a:gd name="T9" fmla="*/ 48239 h 1129097"/>
              <a:gd name="T10" fmla="*/ 1994994 w 1368949"/>
              <a:gd name="T11" fmla="*/ 164698 h 1129097"/>
              <a:gd name="T12" fmla="*/ 1994996 w 1368949"/>
              <a:gd name="T13" fmla="*/ 1482260 h 1129097"/>
              <a:gd name="T14" fmla="*/ 1946801 w 1368949"/>
              <a:gd name="T15" fmla="*/ 1598718 h 1129097"/>
              <a:gd name="T16" fmla="*/ 1830450 w 1368949"/>
              <a:gd name="T17" fmla="*/ 1646957 h 1129097"/>
              <a:gd name="T18" fmla="*/ 164545 w 1368949"/>
              <a:gd name="T19" fmla="*/ 1646957 h 1129097"/>
              <a:gd name="T20" fmla="*/ 48195 w 1368949"/>
              <a:gd name="T21" fmla="*/ 1598718 h 1129097"/>
              <a:gd name="T22" fmla="*/ 0 w 1368949"/>
              <a:gd name="T23" fmla="*/ 1482260 h 1129097"/>
              <a:gd name="T24" fmla="*/ 0 w 1368949"/>
              <a:gd name="T25" fmla="*/ 164697 h 112909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68949" h="1129097">
                <a:moveTo>
                  <a:pt x="0" y="112910"/>
                </a:moveTo>
                <a:cubicBezTo>
                  <a:pt x="0" y="82964"/>
                  <a:pt x="11896" y="54245"/>
                  <a:pt x="33071" y="33071"/>
                </a:cubicBezTo>
                <a:cubicBezTo>
                  <a:pt x="54246" y="11896"/>
                  <a:pt x="82965" y="0"/>
                  <a:pt x="112911" y="1"/>
                </a:cubicBezTo>
                <a:lnTo>
                  <a:pt x="1256039" y="0"/>
                </a:lnTo>
                <a:cubicBezTo>
                  <a:pt x="1285985" y="0"/>
                  <a:pt x="1314704" y="11896"/>
                  <a:pt x="1335878" y="33071"/>
                </a:cubicBezTo>
                <a:cubicBezTo>
                  <a:pt x="1357053" y="54246"/>
                  <a:pt x="1368949" y="82965"/>
                  <a:pt x="1368948" y="112911"/>
                </a:cubicBezTo>
                <a:cubicBezTo>
                  <a:pt x="1368948" y="414003"/>
                  <a:pt x="1368949" y="715095"/>
                  <a:pt x="1368949" y="1016187"/>
                </a:cubicBezTo>
                <a:cubicBezTo>
                  <a:pt x="1368949" y="1046133"/>
                  <a:pt x="1357053" y="1074852"/>
                  <a:pt x="1335878" y="1096026"/>
                </a:cubicBezTo>
                <a:cubicBezTo>
                  <a:pt x="1314703" y="1117201"/>
                  <a:pt x="1285984" y="1129097"/>
                  <a:pt x="1256039" y="1129097"/>
                </a:cubicBezTo>
                <a:lnTo>
                  <a:pt x="112910" y="1129097"/>
                </a:lnTo>
                <a:cubicBezTo>
                  <a:pt x="82964" y="1129097"/>
                  <a:pt x="54245" y="1117201"/>
                  <a:pt x="33071" y="1096026"/>
                </a:cubicBezTo>
                <a:cubicBezTo>
                  <a:pt x="11896" y="1074851"/>
                  <a:pt x="0" y="1046132"/>
                  <a:pt x="0" y="1016187"/>
                </a:cubicBezTo>
                <a:lnTo>
                  <a:pt x="0" y="112910"/>
                </a:lnTo>
                <a:close/>
              </a:path>
            </a:pathLst>
          </a:custGeom>
          <a:noFill/>
          <a:ln w="12700" cap="flat" cmpd="sng">
            <a:solidFill>
              <a:srgbClr val="513087"/>
            </a:solidFill>
            <a:round/>
            <a:headEnd/>
            <a:tailEnd/>
          </a:ln>
          <a:extLst>
            <a:ext uri="{909E8E84-426E-40DD-AFC4-6F175D3DCCD1}">
              <a14:hiddenFill xmlns:a14="http://schemas.microsoft.com/office/drawing/2010/main">
                <a:solidFill>
                  <a:srgbClr val="FFFFFF"/>
                </a:solidFill>
              </a14:hiddenFill>
            </a:ext>
          </a:extLst>
        </p:spPr>
        <p:txBody>
          <a:bodyPr lIns="95605" tIns="95605" rIns="95605" bIns="418205"/>
          <a:lstStyle/>
          <a:p>
            <a:endParaRPr lang="zh-CN" altLang="en-US"/>
          </a:p>
        </p:txBody>
      </p:sp>
      <p:sp>
        <p:nvSpPr>
          <p:cNvPr id="37894" name="Freeform 70"/>
          <p:cNvSpPr>
            <a:spLocks noChangeArrowheads="1"/>
          </p:cNvSpPr>
          <p:nvPr/>
        </p:nvSpPr>
        <p:spPr bwMode="auto">
          <a:xfrm>
            <a:off x="1973263" y="3632200"/>
            <a:ext cx="1470025" cy="584200"/>
          </a:xfrm>
          <a:custGeom>
            <a:avLst/>
            <a:gdLst>
              <a:gd name="T0" fmla="*/ 0 w 1216844"/>
              <a:gd name="T1" fmla="*/ 85172 h 483898"/>
              <a:gd name="T2" fmla="*/ 24978 w 1216844"/>
              <a:gd name="T3" fmla="*/ 24946 h 483898"/>
              <a:gd name="T4" fmla="*/ 85282 w 1216844"/>
              <a:gd name="T5" fmla="*/ 0 h 483898"/>
              <a:gd name="T6" fmla="*/ 2059281 w 1216844"/>
              <a:gd name="T7" fmla="*/ 0 h 483898"/>
              <a:gd name="T8" fmla="*/ 2119585 w 1216844"/>
              <a:gd name="T9" fmla="*/ 24946 h 483898"/>
              <a:gd name="T10" fmla="*/ 2144563 w 1216844"/>
              <a:gd name="T11" fmla="*/ 85172 h 483898"/>
              <a:gd name="T12" fmla="*/ 2144563 w 1216844"/>
              <a:gd name="T13" fmla="*/ 766541 h 483898"/>
              <a:gd name="T14" fmla="*/ 2119585 w 1216844"/>
              <a:gd name="T15" fmla="*/ 826768 h 483898"/>
              <a:gd name="T16" fmla="*/ 2059281 w 1216844"/>
              <a:gd name="T17" fmla="*/ 851714 h 483898"/>
              <a:gd name="T18" fmla="*/ 85282 w 1216844"/>
              <a:gd name="T19" fmla="*/ 851714 h 483898"/>
              <a:gd name="T20" fmla="*/ 24978 w 1216844"/>
              <a:gd name="T21" fmla="*/ 826768 h 483898"/>
              <a:gd name="T22" fmla="*/ 0 w 1216844"/>
              <a:gd name="T23" fmla="*/ 766541 h 483898"/>
              <a:gd name="T24" fmla="*/ 0 w 1216844"/>
              <a:gd name="T25" fmla="*/ 85172 h 48389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16844"/>
              <a:gd name="T40" fmla="*/ 0 h 483898"/>
              <a:gd name="T41" fmla="*/ 1216844 w 1216844"/>
              <a:gd name="T42" fmla="*/ 483898 h 48389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16844" h="483898">
                <a:moveTo>
                  <a:pt x="0" y="48390"/>
                </a:moveTo>
                <a:cubicBezTo>
                  <a:pt x="0" y="35556"/>
                  <a:pt x="5098" y="23248"/>
                  <a:pt x="14173" y="14173"/>
                </a:cubicBezTo>
                <a:cubicBezTo>
                  <a:pt x="23248" y="5098"/>
                  <a:pt x="35556" y="0"/>
                  <a:pt x="48390" y="0"/>
                </a:cubicBezTo>
                <a:lnTo>
                  <a:pt x="1168454" y="0"/>
                </a:lnTo>
                <a:cubicBezTo>
                  <a:pt x="1181288" y="0"/>
                  <a:pt x="1193596" y="5098"/>
                  <a:pt x="1202671" y="14173"/>
                </a:cubicBezTo>
                <a:cubicBezTo>
                  <a:pt x="1211746" y="23248"/>
                  <a:pt x="1216844" y="35556"/>
                  <a:pt x="1216844" y="48390"/>
                </a:cubicBezTo>
                <a:lnTo>
                  <a:pt x="1216844" y="435508"/>
                </a:lnTo>
                <a:cubicBezTo>
                  <a:pt x="1216844" y="448342"/>
                  <a:pt x="1211746" y="460650"/>
                  <a:pt x="1202671" y="469725"/>
                </a:cubicBezTo>
                <a:cubicBezTo>
                  <a:pt x="1193596" y="478800"/>
                  <a:pt x="1181288" y="483898"/>
                  <a:pt x="1168454" y="483898"/>
                </a:cubicBezTo>
                <a:lnTo>
                  <a:pt x="48390" y="483898"/>
                </a:lnTo>
                <a:cubicBezTo>
                  <a:pt x="35556" y="483898"/>
                  <a:pt x="23248" y="478800"/>
                  <a:pt x="14173" y="469725"/>
                </a:cubicBezTo>
                <a:cubicBezTo>
                  <a:pt x="5098" y="460650"/>
                  <a:pt x="0" y="448342"/>
                  <a:pt x="0" y="435508"/>
                </a:cubicBezTo>
                <a:lnTo>
                  <a:pt x="0" y="48390"/>
                </a:lnTo>
                <a:close/>
              </a:path>
            </a:pathLst>
          </a:cu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7477" tIns="64617" rIns="87477" bIns="64617" anchor="ctr"/>
          <a:lstStyle/>
          <a:p>
            <a:pPr algn="ctr" defTabSz="1598613" eaLnBrk="1" hangingPunct="1">
              <a:lnSpc>
                <a:spcPct val="90000"/>
              </a:lnSpc>
              <a:spcAft>
                <a:spcPct val="35000"/>
              </a:spcAft>
            </a:pPr>
            <a:r>
              <a:rPr lang="en-US" altLang="zh-CN" b="1">
                <a:solidFill>
                  <a:srgbClr val="FFFFFF"/>
                </a:solidFill>
                <a:latin typeface="Arial" pitchFamily="34" charset="0"/>
                <a:ea typeface="微软雅黑" pitchFamily="34" charset="-122"/>
                <a:sym typeface="Arial" pitchFamily="34" charset="0"/>
              </a:rPr>
              <a:t>90%</a:t>
            </a:r>
          </a:p>
        </p:txBody>
      </p:sp>
      <p:sp>
        <p:nvSpPr>
          <p:cNvPr id="37895" name="Circular Arrow 72"/>
          <p:cNvSpPr>
            <a:spLocks/>
          </p:cNvSpPr>
          <p:nvPr/>
        </p:nvSpPr>
        <p:spPr bwMode="auto">
          <a:xfrm>
            <a:off x="4751388" y="1768475"/>
            <a:ext cx="2309812" cy="2308225"/>
          </a:xfrm>
          <a:custGeom>
            <a:avLst/>
            <a:gdLst>
              <a:gd name="T0" fmla="*/ 204875 w 2309415"/>
              <a:gd name="T1" fmla="*/ 614632 h 2309415"/>
              <a:gd name="T2" fmla="*/ 1077757 w 2309415"/>
              <a:gd name="T3" fmla="*/ 64991 h 2309415"/>
              <a:gd name="T4" fmla="*/ 2019613 w 2309415"/>
              <a:gd name="T5" fmla="*/ 486036 h 2309415"/>
              <a:gd name="T6" fmla="*/ 2073392 w 2309415"/>
              <a:gd name="T7" fmla="*/ 455538 h 2309415"/>
              <a:gd name="T8" fmla="*/ 2064664 w 2309415"/>
              <a:gd name="T9" fmla="*/ 637697 h 2309415"/>
              <a:gd name="T10" fmla="*/ 1883634 w 2309415"/>
              <a:gd name="T11" fmla="*/ 563153 h 2309415"/>
              <a:gd name="T12" fmla="*/ 1937372 w 2309415"/>
              <a:gd name="T13" fmla="*/ 532676 h 2309415"/>
              <a:gd name="T14" fmla="*/ 1077718 w 2309415"/>
              <a:gd name="T15" fmla="*/ 158664 h 2309415"/>
              <a:gd name="T16" fmla="*/ 286214 w 2309415"/>
              <a:gd name="T17" fmla="*/ 660761 h 2309415"/>
              <a:gd name="T18" fmla="*/ 204875 w 2309415"/>
              <a:gd name="T19" fmla="*/ 614632 h 23094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09415" h="2309415">
                <a:moveTo>
                  <a:pt x="204805" y="615266"/>
                </a:moveTo>
                <a:cubicBezTo>
                  <a:pt x="385300" y="297432"/>
                  <a:pt x="712794" y="90930"/>
                  <a:pt x="1077387" y="65059"/>
                </a:cubicBezTo>
                <a:cubicBezTo>
                  <a:pt x="1441979" y="39188"/>
                  <a:pt x="1795352" y="197376"/>
                  <a:pt x="2018919" y="486538"/>
                </a:cubicBezTo>
                <a:lnTo>
                  <a:pt x="2072680" y="456008"/>
                </a:lnTo>
                <a:lnTo>
                  <a:pt x="2063954" y="638355"/>
                </a:lnTo>
                <a:lnTo>
                  <a:pt x="1882986" y="563733"/>
                </a:lnTo>
                <a:lnTo>
                  <a:pt x="1936706" y="533226"/>
                </a:lnTo>
                <a:cubicBezTo>
                  <a:pt x="1730231" y="273423"/>
                  <a:pt x="1408209" y="133127"/>
                  <a:pt x="1077348" y="158828"/>
                </a:cubicBezTo>
                <a:cubicBezTo>
                  <a:pt x="746487" y="184529"/>
                  <a:pt x="449993" y="372871"/>
                  <a:pt x="286116" y="661443"/>
                </a:cubicBezTo>
                <a:lnTo>
                  <a:pt x="204805" y="615266"/>
                </a:lnTo>
                <a:close/>
              </a:path>
            </a:pathLst>
          </a:custGeom>
          <a:solidFill>
            <a:srgbClr val="DE44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896" name="Freeform 71"/>
          <p:cNvSpPr>
            <a:spLocks/>
          </p:cNvSpPr>
          <p:nvPr/>
        </p:nvSpPr>
        <p:spPr bwMode="auto">
          <a:xfrm>
            <a:off x="3887788" y="2560638"/>
            <a:ext cx="1654175" cy="1363662"/>
          </a:xfrm>
          <a:custGeom>
            <a:avLst/>
            <a:gdLst>
              <a:gd name="T0" fmla="*/ 0 w 1368949"/>
              <a:gd name="T1" fmla="*/ 198887 h 1129097"/>
              <a:gd name="T2" fmla="*/ 58313 w 1368949"/>
              <a:gd name="T3" fmla="*/ 58254 h 1129097"/>
              <a:gd name="T4" fmla="*/ 199090 w 1368949"/>
              <a:gd name="T5" fmla="*/ 1 h 1129097"/>
              <a:gd name="T6" fmla="*/ 2214705 w 1368949"/>
              <a:gd name="T7" fmla="*/ 0 h 1129097"/>
              <a:gd name="T8" fmla="*/ 2355479 w 1368949"/>
              <a:gd name="T9" fmla="*/ 58254 h 1129097"/>
              <a:gd name="T10" fmla="*/ 2413791 w 1368949"/>
              <a:gd name="T11" fmla="*/ 198890 h 1129097"/>
              <a:gd name="T12" fmla="*/ 2413792 w 1368949"/>
              <a:gd name="T13" fmla="*/ 1789983 h 1129097"/>
              <a:gd name="T14" fmla="*/ 2355479 w 1368949"/>
              <a:gd name="T15" fmla="*/ 1930616 h 1129097"/>
              <a:gd name="T16" fmla="*/ 2214705 w 1368949"/>
              <a:gd name="T17" fmla="*/ 1988870 h 1129097"/>
              <a:gd name="T18" fmla="*/ 199087 w 1368949"/>
              <a:gd name="T19" fmla="*/ 1988870 h 1129097"/>
              <a:gd name="T20" fmla="*/ 58313 w 1368949"/>
              <a:gd name="T21" fmla="*/ 1930616 h 1129097"/>
              <a:gd name="T22" fmla="*/ 0 w 1368949"/>
              <a:gd name="T23" fmla="*/ 1789983 h 1129097"/>
              <a:gd name="T24" fmla="*/ 0 w 1368949"/>
              <a:gd name="T25" fmla="*/ 198887 h 112909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68949"/>
              <a:gd name="T40" fmla="*/ 0 h 1129097"/>
              <a:gd name="T41" fmla="*/ 1368949 w 1368949"/>
              <a:gd name="T42" fmla="*/ 1129097 h 112909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68949" h="1129097">
                <a:moveTo>
                  <a:pt x="0" y="112910"/>
                </a:moveTo>
                <a:cubicBezTo>
                  <a:pt x="0" y="82964"/>
                  <a:pt x="11896" y="54245"/>
                  <a:pt x="33071" y="33071"/>
                </a:cubicBezTo>
                <a:cubicBezTo>
                  <a:pt x="54246" y="11896"/>
                  <a:pt x="82965" y="0"/>
                  <a:pt x="112911" y="1"/>
                </a:cubicBezTo>
                <a:lnTo>
                  <a:pt x="1256039" y="0"/>
                </a:lnTo>
                <a:cubicBezTo>
                  <a:pt x="1285985" y="0"/>
                  <a:pt x="1314704" y="11896"/>
                  <a:pt x="1335878" y="33071"/>
                </a:cubicBezTo>
                <a:cubicBezTo>
                  <a:pt x="1357053" y="54246"/>
                  <a:pt x="1368949" y="82965"/>
                  <a:pt x="1368948" y="112911"/>
                </a:cubicBezTo>
                <a:cubicBezTo>
                  <a:pt x="1368948" y="414003"/>
                  <a:pt x="1368949" y="715095"/>
                  <a:pt x="1368949" y="1016187"/>
                </a:cubicBezTo>
                <a:cubicBezTo>
                  <a:pt x="1368949" y="1046133"/>
                  <a:pt x="1357053" y="1074852"/>
                  <a:pt x="1335878" y="1096026"/>
                </a:cubicBezTo>
                <a:cubicBezTo>
                  <a:pt x="1314703" y="1117201"/>
                  <a:pt x="1285984" y="1129097"/>
                  <a:pt x="1256039" y="1129097"/>
                </a:cubicBezTo>
                <a:lnTo>
                  <a:pt x="112910" y="1129097"/>
                </a:lnTo>
                <a:cubicBezTo>
                  <a:pt x="82964" y="1129097"/>
                  <a:pt x="54245" y="1117201"/>
                  <a:pt x="33071" y="1096026"/>
                </a:cubicBezTo>
                <a:cubicBezTo>
                  <a:pt x="11896" y="1074851"/>
                  <a:pt x="0" y="1046132"/>
                  <a:pt x="0" y="1016187"/>
                </a:cubicBezTo>
                <a:lnTo>
                  <a:pt x="0" y="112910"/>
                </a:lnTo>
                <a:close/>
              </a:path>
            </a:pathLst>
          </a:custGeom>
          <a:noFill/>
          <a:ln w="12700">
            <a:solidFill>
              <a:srgbClr val="DE4477"/>
            </a:solidFill>
            <a:miter lim="800000"/>
            <a:headEnd/>
            <a:tailEnd/>
          </a:ln>
          <a:extLst>
            <a:ext uri="{909E8E84-426E-40DD-AFC4-6F175D3DCCD1}">
              <a14:hiddenFill xmlns:a14="http://schemas.microsoft.com/office/drawing/2010/main">
                <a:solidFill>
                  <a:srgbClr val="FFFFFF"/>
                </a:solidFill>
              </a14:hiddenFill>
            </a:ext>
          </a:extLst>
        </p:spPr>
        <p:txBody>
          <a:bodyPr lIns="95605" tIns="418204" rIns="95605" bIns="95607"/>
          <a:lstStyle/>
          <a:p>
            <a:pPr marL="303213" lvl="1" indent="-303213" defTabSz="1420813" eaLnBrk="1" hangingPunct="1">
              <a:lnSpc>
                <a:spcPct val="90000"/>
              </a:lnSpc>
              <a:spcAft>
                <a:spcPct val="15000"/>
              </a:spcAft>
              <a:buFont typeface="Arial" pitchFamily="34" charset="0"/>
              <a:buChar char="•"/>
            </a:pPr>
            <a:endParaRPr lang="en-US" altLang="zh-CN" sz="3200">
              <a:solidFill>
                <a:srgbClr val="0E5A8B"/>
              </a:solidFill>
              <a:latin typeface="Arial" pitchFamily="34" charset="0"/>
              <a:ea typeface="微软雅黑" pitchFamily="34" charset="-122"/>
              <a:sym typeface="Arial" pitchFamily="34" charset="0"/>
            </a:endParaRPr>
          </a:p>
          <a:p>
            <a:pPr marL="303213" lvl="1" indent="-303213" defTabSz="1420813" eaLnBrk="1" hangingPunct="1">
              <a:lnSpc>
                <a:spcPct val="90000"/>
              </a:lnSpc>
              <a:spcAft>
                <a:spcPct val="15000"/>
              </a:spcAft>
              <a:buFont typeface="Arial" pitchFamily="34" charset="0"/>
              <a:buChar char="•"/>
            </a:pPr>
            <a:endParaRPr lang="en-US" altLang="zh-CN" sz="3200">
              <a:solidFill>
                <a:srgbClr val="0E5A8B"/>
              </a:solidFill>
              <a:latin typeface="Arial" pitchFamily="34" charset="0"/>
              <a:ea typeface="微软雅黑" pitchFamily="34" charset="-122"/>
              <a:sym typeface="Arial" pitchFamily="34" charset="0"/>
            </a:endParaRPr>
          </a:p>
        </p:txBody>
      </p:sp>
      <p:sp>
        <p:nvSpPr>
          <p:cNvPr id="37897" name="Freeform 73"/>
          <p:cNvSpPr>
            <a:spLocks noChangeArrowheads="1"/>
          </p:cNvSpPr>
          <p:nvPr/>
        </p:nvSpPr>
        <p:spPr bwMode="auto">
          <a:xfrm>
            <a:off x="4256088" y="2268538"/>
            <a:ext cx="1468437" cy="584200"/>
          </a:xfrm>
          <a:custGeom>
            <a:avLst/>
            <a:gdLst>
              <a:gd name="T0" fmla="*/ 0 w 1216844"/>
              <a:gd name="T1" fmla="*/ 85172 h 483898"/>
              <a:gd name="T2" fmla="*/ 24924 w 1216844"/>
              <a:gd name="T3" fmla="*/ 24946 h 483898"/>
              <a:gd name="T4" fmla="*/ 85098 w 1216844"/>
              <a:gd name="T5" fmla="*/ 0 h 483898"/>
              <a:gd name="T6" fmla="*/ 2054834 w 1216844"/>
              <a:gd name="T7" fmla="*/ 0 h 483898"/>
              <a:gd name="T8" fmla="*/ 2115009 w 1216844"/>
              <a:gd name="T9" fmla="*/ 24946 h 483898"/>
              <a:gd name="T10" fmla="*/ 2139933 w 1216844"/>
              <a:gd name="T11" fmla="*/ 85172 h 483898"/>
              <a:gd name="T12" fmla="*/ 2139933 w 1216844"/>
              <a:gd name="T13" fmla="*/ 766541 h 483898"/>
              <a:gd name="T14" fmla="*/ 2115009 w 1216844"/>
              <a:gd name="T15" fmla="*/ 826768 h 483898"/>
              <a:gd name="T16" fmla="*/ 2054834 w 1216844"/>
              <a:gd name="T17" fmla="*/ 851714 h 483898"/>
              <a:gd name="T18" fmla="*/ 85098 w 1216844"/>
              <a:gd name="T19" fmla="*/ 851714 h 483898"/>
              <a:gd name="T20" fmla="*/ 24924 w 1216844"/>
              <a:gd name="T21" fmla="*/ 826768 h 483898"/>
              <a:gd name="T22" fmla="*/ 0 w 1216844"/>
              <a:gd name="T23" fmla="*/ 766541 h 483898"/>
              <a:gd name="T24" fmla="*/ 0 w 1216844"/>
              <a:gd name="T25" fmla="*/ 85172 h 48389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16844"/>
              <a:gd name="T40" fmla="*/ 0 h 483898"/>
              <a:gd name="T41" fmla="*/ 1216844 w 1216844"/>
              <a:gd name="T42" fmla="*/ 483898 h 48389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16844" h="483898">
                <a:moveTo>
                  <a:pt x="0" y="48390"/>
                </a:moveTo>
                <a:cubicBezTo>
                  <a:pt x="0" y="35556"/>
                  <a:pt x="5098" y="23248"/>
                  <a:pt x="14173" y="14173"/>
                </a:cubicBezTo>
                <a:cubicBezTo>
                  <a:pt x="23248" y="5098"/>
                  <a:pt x="35556" y="0"/>
                  <a:pt x="48390" y="0"/>
                </a:cubicBezTo>
                <a:lnTo>
                  <a:pt x="1168454" y="0"/>
                </a:lnTo>
                <a:cubicBezTo>
                  <a:pt x="1181288" y="0"/>
                  <a:pt x="1193596" y="5098"/>
                  <a:pt x="1202671" y="14173"/>
                </a:cubicBezTo>
                <a:cubicBezTo>
                  <a:pt x="1211746" y="23248"/>
                  <a:pt x="1216844" y="35556"/>
                  <a:pt x="1216844" y="48390"/>
                </a:cubicBezTo>
                <a:lnTo>
                  <a:pt x="1216844" y="435508"/>
                </a:lnTo>
                <a:cubicBezTo>
                  <a:pt x="1216844" y="448342"/>
                  <a:pt x="1211746" y="460650"/>
                  <a:pt x="1202671" y="469725"/>
                </a:cubicBezTo>
                <a:cubicBezTo>
                  <a:pt x="1193596" y="478800"/>
                  <a:pt x="1181288" y="483898"/>
                  <a:pt x="1168454" y="483898"/>
                </a:cubicBezTo>
                <a:lnTo>
                  <a:pt x="48390" y="483898"/>
                </a:lnTo>
                <a:cubicBezTo>
                  <a:pt x="35556" y="483898"/>
                  <a:pt x="23248" y="478800"/>
                  <a:pt x="14173" y="469725"/>
                </a:cubicBezTo>
                <a:cubicBezTo>
                  <a:pt x="5098" y="460650"/>
                  <a:pt x="0" y="448342"/>
                  <a:pt x="0" y="435508"/>
                </a:cubicBezTo>
                <a:lnTo>
                  <a:pt x="0" y="48390"/>
                </a:lnTo>
                <a:close/>
              </a:path>
            </a:pathLst>
          </a:cu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7477" tIns="64617" rIns="87477" bIns="64617" anchor="ctr"/>
          <a:lstStyle/>
          <a:p>
            <a:pPr algn="ctr" defTabSz="1598613" eaLnBrk="1" hangingPunct="1">
              <a:lnSpc>
                <a:spcPct val="90000"/>
              </a:lnSpc>
              <a:spcAft>
                <a:spcPct val="35000"/>
              </a:spcAft>
            </a:pPr>
            <a:r>
              <a:rPr lang="en-US" altLang="zh-CN" b="1">
                <a:solidFill>
                  <a:srgbClr val="FFFFFF"/>
                </a:solidFill>
                <a:latin typeface="Arial" pitchFamily="34" charset="0"/>
                <a:ea typeface="微软雅黑" pitchFamily="34" charset="-122"/>
                <a:sym typeface="Arial" pitchFamily="34" charset="0"/>
              </a:rPr>
              <a:t>80%</a:t>
            </a:r>
          </a:p>
        </p:txBody>
      </p:sp>
      <p:sp>
        <p:nvSpPr>
          <p:cNvPr id="37898" name="Freeform 74"/>
          <p:cNvSpPr>
            <a:spLocks/>
          </p:cNvSpPr>
          <p:nvPr/>
        </p:nvSpPr>
        <p:spPr bwMode="auto">
          <a:xfrm>
            <a:off x="6170613" y="2560638"/>
            <a:ext cx="1652587" cy="1363662"/>
          </a:xfrm>
          <a:custGeom>
            <a:avLst/>
            <a:gdLst>
              <a:gd name="T0" fmla="*/ 0 w 1368949"/>
              <a:gd name="T1" fmla="*/ 198887 h 1129097"/>
              <a:gd name="T2" fmla="*/ 58201 w 1368949"/>
              <a:gd name="T3" fmla="*/ 58254 h 1129097"/>
              <a:gd name="T4" fmla="*/ 198708 w 1368949"/>
              <a:gd name="T5" fmla="*/ 1 h 1129097"/>
              <a:gd name="T6" fmla="*/ 2210454 w 1368949"/>
              <a:gd name="T7" fmla="*/ 0 h 1129097"/>
              <a:gd name="T8" fmla="*/ 2350958 w 1368949"/>
              <a:gd name="T9" fmla="*/ 58254 h 1129097"/>
              <a:gd name="T10" fmla="*/ 2409158 w 1368949"/>
              <a:gd name="T11" fmla="*/ 198890 h 1129097"/>
              <a:gd name="T12" fmla="*/ 2409160 w 1368949"/>
              <a:gd name="T13" fmla="*/ 1789983 h 1129097"/>
              <a:gd name="T14" fmla="*/ 2350958 w 1368949"/>
              <a:gd name="T15" fmla="*/ 1930616 h 1129097"/>
              <a:gd name="T16" fmla="*/ 2210454 w 1368949"/>
              <a:gd name="T17" fmla="*/ 1988870 h 1129097"/>
              <a:gd name="T18" fmla="*/ 198705 w 1368949"/>
              <a:gd name="T19" fmla="*/ 1988870 h 1129097"/>
              <a:gd name="T20" fmla="*/ 58201 w 1368949"/>
              <a:gd name="T21" fmla="*/ 1930616 h 1129097"/>
              <a:gd name="T22" fmla="*/ 0 w 1368949"/>
              <a:gd name="T23" fmla="*/ 1789983 h 1129097"/>
              <a:gd name="T24" fmla="*/ 0 w 1368949"/>
              <a:gd name="T25" fmla="*/ 198887 h 112909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68949"/>
              <a:gd name="T40" fmla="*/ 0 h 1129097"/>
              <a:gd name="T41" fmla="*/ 1368949 w 1368949"/>
              <a:gd name="T42" fmla="*/ 1129097 h 112909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68949" h="1129097">
                <a:moveTo>
                  <a:pt x="0" y="112910"/>
                </a:moveTo>
                <a:cubicBezTo>
                  <a:pt x="0" y="82964"/>
                  <a:pt x="11896" y="54245"/>
                  <a:pt x="33071" y="33071"/>
                </a:cubicBezTo>
                <a:cubicBezTo>
                  <a:pt x="54246" y="11896"/>
                  <a:pt x="82965" y="0"/>
                  <a:pt x="112911" y="1"/>
                </a:cubicBezTo>
                <a:lnTo>
                  <a:pt x="1256039" y="0"/>
                </a:lnTo>
                <a:cubicBezTo>
                  <a:pt x="1285985" y="0"/>
                  <a:pt x="1314704" y="11896"/>
                  <a:pt x="1335878" y="33071"/>
                </a:cubicBezTo>
                <a:cubicBezTo>
                  <a:pt x="1357053" y="54246"/>
                  <a:pt x="1368949" y="82965"/>
                  <a:pt x="1368948" y="112911"/>
                </a:cubicBezTo>
                <a:cubicBezTo>
                  <a:pt x="1368948" y="414003"/>
                  <a:pt x="1368949" y="715095"/>
                  <a:pt x="1368949" y="1016187"/>
                </a:cubicBezTo>
                <a:cubicBezTo>
                  <a:pt x="1368949" y="1046133"/>
                  <a:pt x="1357053" y="1074852"/>
                  <a:pt x="1335878" y="1096026"/>
                </a:cubicBezTo>
                <a:cubicBezTo>
                  <a:pt x="1314703" y="1117201"/>
                  <a:pt x="1285984" y="1129097"/>
                  <a:pt x="1256039" y="1129097"/>
                </a:cubicBezTo>
                <a:lnTo>
                  <a:pt x="112910" y="1129097"/>
                </a:lnTo>
                <a:cubicBezTo>
                  <a:pt x="82964" y="1129097"/>
                  <a:pt x="54245" y="1117201"/>
                  <a:pt x="33071" y="1096026"/>
                </a:cubicBezTo>
                <a:cubicBezTo>
                  <a:pt x="11896" y="1074851"/>
                  <a:pt x="0" y="1046132"/>
                  <a:pt x="0" y="1016187"/>
                </a:cubicBezTo>
                <a:lnTo>
                  <a:pt x="0" y="112910"/>
                </a:lnTo>
                <a:close/>
              </a:path>
            </a:pathLst>
          </a:custGeom>
          <a:noFill/>
          <a:ln w="12700">
            <a:solidFill>
              <a:srgbClr val="513087"/>
            </a:solidFill>
            <a:miter lim="800000"/>
            <a:headEnd/>
            <a:tailEnd/>
          </a:ln>
          <a:extLst>
            <a:ext uri="{909E8E84-426E-40DD-AFC4-6F175D3DCCD1}">
              <a14:hiddenFill xmlns:a14="http://schemas.microsoft.com/office/drawing/2010/main">
                <a:solidFill>
                  <a:srgbClr val="FFFFFF"/>
                </a:solidFill>
              </a14:hiddenFill>
            </a:ext>
          </a:extLst>
        </p:spPr>
        <p:txBody>
          <a:bodyPr lIns="95605" tIns="95605" rIns="95605" bIns="418205"/>
          <a:lstStyle/>
          <a:p>
            <a:pPr marL="303213" lvl="1" indent="-303213" defTabSz="1420813" eaLnBrk="1" hangingPunct="1">
              <a:lnSpc>
                <a:spcPct val="90000"/>
              </a:lnSpc>
              <a:spcAft>
                <a:spcPct val="15000"/>
              </a:spcAft>
              <a:buFont typeface="Arial" pitchFamily="34" charset="0"/>
              <a:buChar char="•"/>
            </a:pPr>
            <a:endParaRPr lang="en-US" altLang="zh-CN" sz="3200">
              <a:solidFill>
                <a:srgbClr val="000000"/>
              </a:solidFill>
              <a:latin typeface="Arial" pitchFamily="34" charset="0"/>
              <a:ea typeface="微软雅黑" pitchFamily="34" charset="-122"/>
              <a:sym typeface="Arial" pitchFamily="34" charset="0"/>
            </a:endParaRPr>
          </a:p>
          <a:p>
            <a:pPr marL="303213" lvl="1" indent="-303213" defTabSz="1420813" eaLnBrk="1" hangingPunct="1">
              <a:lnSpc>
                <a:spcPct val="90000"/>
              </a:lnSpc>
              <a:spcAft>
                <a:spcPct val="15000"/>
              </a:spcAft>
              <a:buFont typeface="Arial" pitchFamily="34" charset="0"/>
              <a:buChar char="•"/>
            </a:pPr>
            <a:endParaRPr lang="en-US" altLang="zh-CN" sz="3200">
              <a:solidFill>
                <a:srgbClr val="000000"/>
              </a:solidFill>
              <a:latin typeface="Arial" pitchFamily="34" charset="0"/>
              <a:ea typeface="微软雅黑" pitchFamily="34" charset="-122"/>
              <a:sym typeface="Arial" pitchFamily="34" charset="0"/>
            </a:endParaRPr>
          </a:p>
        </p:txBody>
      </p:sp>
      <p:sp>
        <p:nvSpPr>
          <p:cNvPr id="37899" name="Freeform 75"/>
          <p:cNvSpPr>
            <a:spLocks noChangeArrowheads="1"/>
          </p:cNvSpPr>
          <p:nvPr/>
        </p:nvSpPr>
        <p:spPr bwMode="auto">
          <a:xfrm>
            <a:off x="6537325" y="3632200"/>
            <a:ext cx="1470025" cy="584200"/>
          </a:xfrm>
          <a:custGeom>
            <a:avLst/>
            <a:gdLst>
              <a:gd name="T0" fmla="*/ 0 w 1216844"/>
              <a:gd name="T1" fmla="*/ 85172 h 483898"/>
              <a:gd name="T2" fmla="*/ 24978 w 1216844"/>
              <a:gd name="T3" fmla="*/ 24946 h 483898"/>
              <a:gd name="T4" fmla="*/ 85282 w 1216844"/>
              <a:gd name="T5" fmla="*/ 0 h 483898"/>
              <a:gd name="T6" fmla="*/ 2059281 w 1216844"/>
              <a:gd name="T7" fmla="*/ 0 h 483898"/>
              <a:gd name="T8" fmla="*/ 2119585 w 1216844"/>
              <a:gd name="T9" fmla="*/ 24946 h 483898"/>
              <a:gd name="T10" fmla="*/ 2144563 w 1216844"/>
              <a:gd name="T11" fmla="*/ 85172 h 483898"/>
              <a:gd name="T12" fmla="*/ 2144563 w 1216844"/>
              <a:gd name="T13" fmla="*/ 766541 h 483898"/>
              <a:gd name="T14" fmla="*/ 2119585 w 1216844"/>
              <a:gd name="T15" fmla="*/ 826768 h 483898"/>
              <a:gd name="T16" fmla="*/ 2059281 w 1216844"/>
              <a:gd name="T17" fmla="*/ 851714 h 483898"/>
              <a:gd name="T18" fmla="*/ 85282 w 1216844"/>
              <a:gd name="T19" fmla="*/ 851714 h 483898"/>
              <a:gd name="T20" fmla="*/ 24978 w 1216844"/>
              <a:gd name="T21" fmla="*/ 826768 h 483898"/>
              <a:gd name="T22" fmla="*/ 0 w 1216844"/>
              <a:gd name="T23" fmla="*/ 766541 h 483898"/>
              <a:gd name="T24" fmla="*/ 0 w 1216844"/>
              <a:gd name="T25" fmla="*/ 85172 h 48389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16844"/>
              <a:gd name="T40" fmla="*/ 0 h 483898"/>
              <a:gd name="T41" fmla="*/ 1216844 w 1216844"/>
              <a:gd name="T42" fmla="*/ 483898 h 48389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16844" h="483898">
                <a:moveTo>
                  <a:pt x="0" y="48390"/>
                </a:moveTo>
                <a:cubicBezTo>
                  <a:pt x="0" y="35556"/>
                  <a:pt x="5098" y="23248"/>
                  <a:pt x="14173" y="14173"/>
                </a:cubicBezTo>
                <a:cubicBezTo>
                  <a:pt x="23248" y="5098"/>
                  <a:pt x="35556" y="0"/>
                  <a:pt x="48390" y="0"/>
                </a:cubicBezTo>
                <a:lnTo>
                  <a:pt x="1168454" y="0"/>
                </a:lnTo>
                <a:cubicBezTo>
                  <a:pt x="1181288" y="0"/>
                  <a:pt x="1193596" y="5098"/>
                  <a:pt x="1202671" y="14173"/>
                </a:cubicBezTo>
                <a:cubicBezTo>
                  <a:pt x="1211746" y="23248"/>
                  <a:pt x="1216844" y="35556"/>
                  <a:pt x="1216844" y="48390"/>
                </a:cubicBezTo>
                <a:lnTo>
                  <a:pt x="1216844" y="435508"/>
                </a:lnTo>
                <a:cubicBezTo>
                  <a:pt x="1216844" y="448342"/>
                  <a:pt x="1211746" y="460650"/>
                  <a:pt x="1202671" y="469725"/>
                </a:cubicBezTo>
                <a:cubicBezTo>
                  <a:pt x="1193596" y="478800"/>
                  <a:pt x="1181288" y="483898"/>
                  <a:pt x="1168454" y="483898"/>
                </a:cubicBezTo>
                <a:lnTo>
                  <a:pt x="48390" y="483898"/>
                </a:lnTo>
                <a:cubicBezTo>
                  <a:pt x="35556" y="483898"/>
                  <a:pt x="23248" y="478800"/>
                  <a:pt x="14173" y="469725"/>
                </a:cubicBezTo>
                <a:cubicBezTo>
                  <a:pt x="5098" y="460650"/>
                  <a:pt x="0" y="448342"/>
                  <a:pt x="0" y="435508"/>
                </a:cubicBezTo>
                <a:lnTo>
                  <a:pt x="0" y="48390"/>
                </a:lnTo>
                <a:close/>
              </a:path>
            </a:pathLst>
          </a:cu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7477" tIns="64617" rIns="87477" bIns="64617" anchor="ctr"/>
          <a:lstStyle/>
          <a:p>
            <a:pPr algn="ctr" defTabSz="1598613" eaLnBrk="1" hangingPunct="1">
              <a:lnSpc>
                <a:spcPct val="90000"/>
              </a:lnSpc>
              <a:spcAft>
                <a:spcPct val="35000"/>
              </a:spcAft>
            </a:pPr>
            <a:r>
              <a:rPr lang="en-US" altLang="zh-CN" b="1">
                <a:solidFill>
                  <a:srgbClr val="FFFFFF"/>
                </a:solidFill>
                <a:latin typeface="Arial" pitchFamily="34" charset="0"/>
                <a:ea typeface="微软雅黑" pitchFamily="34" charset="-122"/>
                <a:sym typeface="Arial" pitchFamily="34" charset="0"/>
              </a:rPr>
              <a:t>90%</a:t>
            </a:r>
          </a:p>
        </p:txBody>
      </p:sp>
      <p:sp>
        <p:nvSpPr>
          <p:cNvPr id="37900" name="Freeform 76"/>
          <p:cNvSpPr>
            <a:spLocks/>
          </p:cNvSpPr>
          <p:nvPr/>
        </p:nvSpPr>
        <p:spPr bwMode="auto">
          <a:xfrm>
            <a:off x="8474075" y="2560638"/>
            <a:ext cx="1652588" cy="1363662"/>
          </a:xfrm>
          <a:custGeom>
            <a:avLst/>
            <a:gdLst>
              <a:gd name="T0" fmla="*/ 0 w 1368949"/>
              <a:gd name="T1" fmla="*/ 198887 h 1129097"/>
              <a:gd name="T2" fmla="*/ 58201 w 1368949"/>
              <a:gd name="T3" fmla="*/ 58254 h 1129097"/>
              <a:gd name="T4" fmla="*/ 198708 w 1368949"/>
              <a:gd name="T5" fmla="*/ 1 h 1129097"/>
              <a:gd name="T6" fmla="*/ 2210457 w 1368949"/>
              <a:gd name="T7" fmla="*/ 0 h 1129097"/>
              <a:gd name="T8" fmla="*/ 2350962 w 1368949"/>
              <a:gd name="T9" fmla="*/ 58254 h 1129097"/>
              <a:gd name="T10" fmla="*/ 2409161 w 1368949"/>
              <a:gd name="T11" fmla="*/ 198890 h 1129097"/>
              <a:gd name="T12" fmla="*/ 2409162 w 1368949"/>
              <a:gd name="T13" fmla="*/ 1789983 h 1129097"/>
              <a:gd name="T14" fmla="*/ 2350962 w 1368949"/>
              <a:gd name="T15" fmla="*/ 1930616 h 1129097"/>
              <a:gd name="T16" fmla="*/ 2210457 w 1368949"/>
              <a:gd name="T17" fmla="*/ 1988870 h 1129097"/>
              <a:gd name="T18" fmla="*/ 198705 w 1368949"/>
              <a:gd name="T19" fmla="*/ 1988870 h 1129097"/>
              <a:gd name="T20" fmla="*/ 58201 w 1368949"/>
              <a:gd name="T21" fmla="*/ 1930616 h 1129097"/>
              <a:gd name="T22" fmla="*/ 0 w 1368949"/>
              <a:gd name="T23" fmla="*/ 1789983 h 1129097"/>
              <a:gd name="T24" fmla="*/ 0 w 1368949"/>
              <a:gd name="T25" fmla="*/ 198887 h 112909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68949"/>
              <a:gd name="T40" fmla="*/ 0 h 1129097"/>
              <a:gd name="T41" fmla="*/ 1368949 w 1368949"/>
              <a:gd name="T42" fmla="*/ 1129097 h 112909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68949" h="1129097">
                <a:moveTo>
                  <a:pt x="0" y="112910"/>
                </a:moveTo>
                <a:cubicBezTo>
                  <a:pt x="0" y="82964"/>
                  <a:pt x="11896" y="54245"/>
                  <a:pt x="33071" y="33071"/>
                </a:cubicBezTo>
                <a:cubicBezTo>
                  <a:pt x="54246" y="11896"/>
                  <a:pt x="82965" y="0"/>
                  <a:pt x="112911" y="1"/>
                </a:cubicBezTo>
                <a:lnTo>
                  <a:pt x="1256039" y="0"/>
                </a:lnTo>
                <a:cubicBezTo>
                  <a:pt x="1285985" y="0"/>
                  <a:pt x="1314704" y="11896"/>
                  <a:pt x="1335878" y="33071"/>
                </a:cubicBezTo>
                <a:cubicBezTo>
                  <a:pt x="1357053" y="54246"/>
                  <a:pt x="1368949" y="82965"/>
                  <a:pt x="1368948" y="112911"/>
                </a:cubicBezTo>
                <a:cubicBezTo>
                  <a:pt x="1368948" y="414003"/>
                  <a:pt x="1368949" y="715095"/>
                  <a:pt x="1368949" y="1016187"/>
                </a:cubicBezTo>
                <a:cubicBezTo>
                  <a:pt x="1368949" y="1046133"/>
                  <a:pt x="1357053" y="1074852"/>
                  <a:pt x="1335878" y="1096026"/>
                </a:cubicBezTo>
                <a:cubicBezTo>
                  <a:pt x="1314703" y="1117201"/>
                  <a:pt x="1285984" y="1129097"/>
                  <a:pt x="1256039" y="1129097"/>
                </a:cubicBezTo>
                <a:lnTo>
                  <a:pt x="112910" y="1129097"/>
                </a:lnTo>
                <a:cubicBezTo>
                  <a:pt x="82964" y="1129097"/>
                  <a:pt x="54245" y="1117201"/>
                  <a:pt x="33071" y="1096026"/>
                </a:cubicBezTo>
                <a:cubicBezTo>
                  <a:pt x="11896" y="1074851"/>
                  <a:pt x="0" y="1046132"/>
                  <a:pt x="0" y="1016187"/>
                </a:cubicBezTo>
                <a:lnTo>
                  <a:pt x="0" y="112910"/>
                </a:lnTo>
                <a:close/>
              </a:path>
            </a:pathLst>
          </a:custGeom>
          <a:noFill/>
          <a:ln w="12700">
            <a:solidFill>
              <a:srgbClr val="DE4477"/>
            </a:solidFill>
            <a:miter lim="800000"/>
            <a:headEnd/>
            <a:tailEnd/>
          </a:ln>
          <a:extLst>
            <a:ext uri="{909E8E84-426E-40DD-AFC4-6F175D3DCCD1}">
              <a14:hiddenFill xmlns:a14="http://schemas.microsoft.com/office/drawing/2010/main">
                <a:solidFill>
                  <a:srgbClr val="FFFFFF"/>
                </a:solidFill>
              </a14:hiddenFill>
            </a:ext>
          </a:extLst>
        </p:spPr>
        <p:txBody>
          <a:bodyPr lIns="95605" tIns="418204" rIns="95605" bIns="95607"/>
          <a:lstStyle/>
          <a:p>
            <a:pPr marL="303213" lvl="1" indent="-303213" defTabSz="1420813" eaLnBrk="1" hangingPunct="1">
              <a:lnSpc>
                <a:spcPct val="90000"/>
              </a:lnSpc>
              <a:spcAft>
                <a:spcPct val="15000"/>
              </a:spcAft>
              <a:buFont typeface="Arial" pitchFamily="34" charset="0"/>
              <a:buChar char="•"/>
            </a:pPr>
            <a:endParaRPr lang="en-US" altLang="zh-CN" sz="3200">
              <a:solidFill>
                <a:srgbClr val="000000"/>
              </a:solidFill>
              <a:latin typeface="Arial" pitchFamily="34" charset="0"/>
              <a:ea typeface="微软雅黑" pitchFamily="34" charset="-122"/>
              <a:sym typeface="Arial" pitchFamily="34" charset="0"/>
            </a:endParaRPr>
          </a:p>
          <a:p>
            <a:pPr marL="303213" lvl="1" indent="-303213" defTabSz="1420813" eaLnBrk="1" hangingPunct="1">
              <a:lnSpc>
                <a:spcPct val="90000"/>
              </a:lnSpc>
              <a:spcAft>
                <a:spcPct val="15000"/>
              </a:spcAft>
              <a:buFont typeface="Arial" pitchFamily="34" charset="0"/>
              <a:buChar char="•"/>
            </a:pPr>
            <a:endParaRPr lang="en-US" altLang="zh-CN" sz="3200">
              <a:solidFill>
                <a:srgbClr val="000000"/>
              </a:solidFill>
              <a:latin typeface="Arial" pitchFamily="34" charset="0"/>
              <a:ea typeface="微软雅黑" pitchFamily="34" charset="-122"/>
              <a:sym typeface="Arial" pitchFamily="34" charset="0"/>
            </a:endParaRPr>
          </a:p>
        </p:txBody>
      </p:sp>
      <p:sp>
        <p:nvSpPr>
          <p:cNvPr id="37901" name="Freeform 77"/>
          <p:cNvSpPr>
            <a:spLocks noChangeArrowheads="1"/>
          </p:cNvSpPr>
          <p:nvPr/>
        </p:nvSpPr>
        <p:spPr bwMode="auto">
          <a:xfrm>
            <a:off x="8840788" y="2268538"/>
            <a:ext cx="1470025" cy="584200"/>
          </a:xfrm>
          <a:custGeom>
            <a:avLst/>
            <a:gdLst>
              <a:gd name="T0" fmla="*/ 0 w 1216844"/>
              <a:gd name="T1" fmla="*/ 85172 h 483898"/>
              <a:gd name="T2" fmla="*/ 24978 w 1216844"/>
              <a:gd name="T3" fmla="*/ 24946 h 483898"/>
              <a:gd name="T4" fmla="*/ 85282 w 1216844"/>
              <a:gd name="T5" fmla="*/ 0 h 483898"/>
              <a:gd name="T6" fmla="*/ 2059281 w 1216844"/>
              <a:gd name="T7" fmla="*/ 0 h 483898"/>
              <a:gd name="T8" fmla="*/ 2119585 w 1216844"/>
              <a:gd name="T9" fmla="*/ 24946 h 483898"/>
              <a:gd name="T10" fmla="*/ 2144563 w 1216844"/>
              <a:gd name="T11" fmla="*/ 85172 h 483898"/>
              <a:gd name="T12" fmla="*/ 2144563 w 1216844"/>
              <a:gd name="T13" fmla="*/ 766541 h 483898"/>
              <a:gd name="T14" fmla="*/ 2119585 w 1216844"/>
              <a:gd name="T15" fmla="*/ 826768 h 483898"/>
              <a:gd name="T16" fmla="*/ 2059281 w 1216844"/>
              <a:gd name="T17" fmla="*/ 851714 h 483898"/>
              <a:gd name="T18" fmla="*/ 85282 w 1216844"/>
              <a:gd name="T19" fmla="*/ 851714 h 483898"/>
              <a:gd name="T20" fmla="*/ 24978 w 1216844"/>
              <a:gd name="T21" fmla="*/ 826768 h 483898"/>
              <a:gd name="T22" fmla="*/ 0 w 1216844"/>
              <a:gd name="T23" fmla="*/ 766541 h 483898"/>
              <a:gd name="T24" fmla="*/ 0 w 1216844"/>
              <a:gd name="T25" fmla="*/ 85172 h 48389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16844"/>
              <a:gd name="T40" fmla="*/ 0 h 483898"/>
              <a:gd name="T41" fmla="*/ 1216844 w 1216844"/>
              <a:gd name="T42" fmla="*/ 483898 h 48389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16844" h="483898">
                <a:moveTo>
                  <a:pt x="0" y="48390"/>
                </a:moveTo>
                <a:cubicBezTo>
                  <a:pt x="0" y="35556"/>
                  <a:pt x="5098" y="23248"/>
                  <a:pt x="14173" y="14173"/>
                </a:cubicBezTo>
                <a:cubicBezTo>
                  <a:pt x="23248" y="5098"/>
                  <a:pt x="35556" y="0"/>
                  <a:pt x="48390" y="0"/>
                </a:cubicBezTo>
                <a:lnTo>
                  <a:pt x="1168454" y="0"/>
                </a:lnTo>
                <a:cubicBezTo>
                  <a:pt x="1181288" y="0"/>
                  <a:pt x="1193596" y="5098"/>
                  <a:pt x="1202671" y="14173"/>
                </a:cubicBezTo>
                <a:cubicBezTo>
                  <a:pt x="1211746" y="23248"/>
                  <a:pt x="1216844" y="35556"/>
                  <a:pt x="1216844" y="48390"/>
                </a:cubicBezTo>
                <a:lnTo>
                  <a:pt x="1216844" y="435508"/>
                </a:lnTo>
                <a:cubicBezTo>
                  <a:pt x="1216844" y="448342"/>
                  <a:pt x="1211746" y="460650"/>
                  <a:pt x="1202671" y="469725"/>
                </a:cubicBezTo>
                <a:cubicBezTo>
                  <a:pt x="1193596" y="478800"/>
                  <a:pt x="1181288" y="483898"/>
                  <a:pt x="1168454" y="483898"/>
                </a:cubicBezTo>
                <a:lnTo>
                  <a:pt x="48390" y="483898"/>
                </a:lnTo>
                <a:cubicBezTo>
                  <a:pt x="35556" y="483898"/>
                  <a:pt x="23248" y="478800"/>
                  <a:pt x="14173" y="469725"/>
                </a:cubicBezTo>
                <a:cubicBezTo>
                  <a:pt x="5098" y="460650"/>
                  <a:pt x="0" y="448342"/>
                  <a:pt x="0" y="435508"/>
                </a:cubicBezTo>
                <a:lnTo>
                  <a:pt x="0" y="48390"/>
                </a:lnTo>
                <a:close/>
              </a:path>
            </a:pathLst>
          </a:cu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7477" tIns="64617" rIns="87477" bIns="64617" anchor="ctr"/>
          <a:lstStyle/>
          <a:p>
            <a:pPr algn="ctr" defTabSz="1598613" eaLnBrk="1" hangingPunct="1">
              <a:lnSpc>
                <a:spcPct val="90000"/>
              </a:lnSpc>
              <a:spcAft>
                <a:spcPct val="35000"/>
              </a:spcAft>
            </a:pPr>
            <a:r>
              <a:rPr lang="en-US" altLang="zh-CN" b="1">
                <a:solidFill>
                  <a:srgbClr val="FFFFFF"/>
                </a:solidFill>
                <a:latin typeface="Arial" pitchFamily="34" charset="0"/>
                <a:ea typeface="微软雅黑" pitchFamily="34" charset="-122"/>
                <a:sym typeface="Arial" pitchFamily="34" charset="0"/>
              </a:rPr>
              <a:t>50%</a:t>
            </a:r>
          </a:p>
        </p:txBody>
      </p:sp>
      <p:sp>
        <p:nvSpPr>
          <p:cNvPr id="37902" name="Text Placeholder 3"/>
          <p:cNvSpPr txBox="1">
            <a:spLocks noChangeArrowheads="1"/>
          </p:cNvSpPr>
          <p:nvPr/>
        </p:nvSpPr>
        <p:spPr bwMode="auto">
          <a:xfrm>
            <a:off x="2109788" y="3073400"/>
            <a:ext cx="5572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defTabSz="1217613">
              <a:defRPr>
                <a:solidFill>
                  <a:schemeClr val="tx1"/>
                </a:solidFill>
                <a:latin typeface="Calibri" pitchFamily="34" charset="0"/>
                <a:ea typeface="宋体" pitchFamily="2" charset="-122"/>
              </a:defRPr>
            </a:lvl1pPr>
            <a:lvl2pPr marL="742950" indent="-285750" defTabSz="1217613">
              <a:defRPr>
                <a:solidFill>
                  <a:schemeClr val="tx1"/>
                </a:solidFill>
                <a:latin typeface="Calibri" pitchFamily="34" charset="0"/>
                <a:ea typeface="宋体" pitchFamily="2" charset="-122"/>
              </a:defRPr>
            </a:lvl2pPr>
            <a:lvl3pPr marL="1143000" indent="-228600" defTabSz="1217613">
              <a:defRPr>
                <a:solidFill>
                  <a:schemeClr val="tx1"/>
                </a:solidFill>
                <a:latin typeface="Calibri" pitchFamily="34" charset="0"/>
                <a:ea typeface="宋体" pitchFamily="2" charset="-122"/>
              </a:defRPr>
            </a:lvl3pPr>
            <a:lvl4pPr marL="1600200" indent="-228600" defTabSz="1217613">
              <a:defRPr>
                <a:solidFill>
                  <a:schemeClr val="tx1"/>
                </a:solidFill>
                <a:latin typeface="Calibri" pitchFamily="34" charset="0"/>
                <a:ea typeface="宋体" pitchFamily="2" charset="-122"/>
              </a:defRPr>
            </a:lvl4pPr>
            <a:lvl5pPr marL="2057400" indent="-228600" defTabSz="1217613">
              <a:defRPr>
                <a:solidFill>
                  <a:schemeClr val="tx1"/>
                </a:solidFill>
                <a:latin typeface="Calibri" pitchFamily="34" charset="0"/>
                <a:ea typeface="宋体" pitchFamily="2" charset="-122"/>
              </a:defRPr>
            </a:lvl5pPr>
            <a:lvl6pPr marL="2514600" indent="-228600" defTabSz="1217613"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7613"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7613"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7613"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KEYS</a:t>
            </a:r>
          </a:p>
        </p:txBody>
      </p:sp>
      <p:sp>
        <p:nvSpPr>
          <p:cNvPr id="37903" name="Text Placeholder 3"/>
          <p:cNvSpPr txBox="1">
            <a:spLocks noChangeArrowheads="1"/>
          </p:cNvSpPr>
          <p:nvPr/>
        </p:nvSpPr>
        <p:spPr bwMode="auto">
          <a:xfrm>
            <a:off x="4400550" y="3073400"/>
            <a:ext cx="55721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defTabSz="1217613">
              <a:defRPr>
                <a:solidFill>
                  <a:schemeClr val="tx1"/>
                </a:solidFill>
                <a:latin typeface="Calibri" pitchFamily="34" charset="0"/>
                <a:ea typeface="宋体" pitchFamily="2" charset="-122"/>
              </a:defRPr>
            </a:lvl1pPr>
            <a:lvl2pPr marL="742950" indent="-285750" defTabSz="1217613">
              <a:defRPr>
                <a:solidFill>
                  <a:schemeClr val="tx1"/>
                </a:solidFill>
                <a:latin typeface="Calibri" pitchFamily="34" charset="0"/>
                <a:ea typeface="宋体" pitchFamily="2" charset="-122"/>
              </a:defRPr>
            </a:lvl2pPr>
            <a:lvl3pPr marL="1143000" indent="-228600" defTabSz="1217613">
              <a:defRPr>
                <a:solidFill>
                  <a:schemeClr val="tx1"/>
                </a:solidFill>
                <a:latin typeface="Calibri" pitchFamily="34" charset="0"/>
                <a:ea typeface="宋体" pitchFamily="2" charset="-122"/>
              </a:defRPr>
            </a:lvl3pPr>
            <a:lvl4pPr marL="1600200" indent="-228600" defTabSz="1217613">
              <a:defRPr>
                <a:solidFill>
                  <a:schemeClr val="tx1"/>
                </a:solidFill>
                <a:latin typeface="Calibri" pitchFamily="34" charset="0"/>
                <a:ea typeface="宋体" pitchFamily="2" charset="-122"/>
              </a:defRPr>
            </a:lvl4pPr>
            <a:lvl5pPr marL="2057400" indent="-228600" defTabSz="1217613">
              <a:defRPr>
                <a:solidFill>
                  <a:schemeClr val="tx1"/>
                </a:solidFill>
                <a:latin typeface="Calibri" pitchFamily="34" charset="0"/>
                <a:ea typeface="宋体" pitchFamily="2" charset="-122"/>
              </a:defRPr>
            </a:lvl5pPr>
            <a:lvl6pPr marL="2514600" indent="-228600" defTabSz="1217613"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7613"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7613"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7613"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KEYS</a:t>
            </a:r>
          </a:p>
        </p:txBody>
      </p:sp>
      <p:sp>
        <p:nvSpPr>
          <p:cNvPr id="37904" name="Text Placeholder 3"/>
          <p:cNvSpPr txBox="1">
            <a:spLocks noChangeArrowheads="1"/>
          </p:cNvSpPr>
          <p:nvPr/>
        </p:nvSpPr>
        <p:spPr bwMode="auto">
          <a:xfrm>
            <a:off x="6691313" y="3073400"/>
            <a:ext cx="555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defTabSz="1217613">
              <a:defRPr>
                <a:solidFill>
                  <a:schemeClr val="tx1"/>
                </a:solidFill>
                <a:latin typeface="Calibri" pitchFamily="34" charset="0"/>
                <a:ea typeface="宋体" pitchFamily="2" charset="-122"/>
              </a:defRPr>
            </a:lvl1pPr>
            <a:lvl2pPr marL="742950" indent="-285750" defTabSz="1217613">
              <a:defRPr>
                <a:solidFill>
                  <a:schemeClr val="tx1"/>
                </a:solidFill>
                <a:latin typeface="Calibri" pitchFamily="34" charset="0"/>
                <a:ea typeface="宋体" pitchFamily="2" charset="-122"/>
              </a:defRPr>
            </a:lvl2pPr>
            <a:lvl3pPr marL="1143000" indent="-228600" defTabSz="1217613">
              <a:defRPr>
                <a:solidFill>
                  <a:schemeClr val="tx1"/>
                </a:solidFill>
                <a:latin typeface="Calibri" pitchFamily="34" charset="0"/>
                <a:ea typeface="宋体" pitchFamily="2" charset="-122"/>
              </a:defRPr>
            </a:lvl3pPr>
            <a:lvl4pPr marL="1600200" indent="-228600" defTabSz="1217613">
              <a:defRPr>
                <a:solidFill>
                  <a:schemeClr val="tx1"/>
                </a:solidFill>
                <a:latin typeface="Calibri" pitchFamily="34" charset="0"/>
                <a:ea typeface="宋体" pitchFamily="2" charset="-122"/>
              </a:defRPr>
            </a:lvl4pPr>
            <a:lvl5pPr marL="2057400" indent="-228600" defTabSz="1217613">
              <a:defRPr>
                <a:solidFill>
                  <a:schemeClr val="tx1"/>
                </a:solidFill>
                <a:latin typeface="Calibri" pitchFamily="34" charset="0"/>
                <a:ea typeface="宋体" pitchFamily="2" charset="-122"/>
              </a:defRPr>
            </a:lvl5pPr>
            <a:lvl6pPr marL="2514600" indent="-228600" defTabSz="1217613"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7613"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7613"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7613"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KEYS</a:t>
            </a:r>
          </a:p>
        </p:txBody>
      </p:sp>
      <p:sp>
        <p:nvSpPr>
          <p:cNvPr id="37905" name="Text Placeholder 3"/>
          <p:cNvSpPr txBox="1">
            <a:spLocks noChangeArrowheads="1"/>
          </p:cNvSpPr>
          <p:nvPr/>
        </p:nvSpPr>
        <p:spPr bwMode="auto">
          <a:xfrm>
            <a:off x="8982075" y="3073400"/>
            <a:ext cx="555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defTabSz="1217613">
              <a:defRPr>
                <a:solidFill>
                  <a:schemeClr val="tx1"/>
                </a:solidFill>
                <a:latin typeface="Calibri" pitchFamily="34" charset="0"/>
                <a:ea typeface="宋体" pitchFamily="2" charset="-122"/>
              </a:defRPr>
            </a:lvl1pPr>
            <a:lvl2pPr marL="742950" indent="-285750" defTabSz="1217613">
              <a:defRPr>
                <a:solidFill>
                  <a:schemeClr val="tx1"/>
                </a:solidFill>
                <a:latin typeface="Calibri" pitchFamily="34" charset="0"/>
                <a:ea typeface="宋体" pitchFamily="2" charset="-122"/>
              </a:defRPr>
            </a:lvl2pPr>
            <a:lvl3pPr marL="1143000" indent="-228600" defTabSz="1217613">
              <a:defRPr>
                <a:solidFill>
                  <a:schemeClr val="tx1"/>
                </a:solidFill>
                <a:latin typeface="Calibri" pitchFamily="34" charset="0"/>
                <a:ea typeface="宋体" pitchFamily="2" charset="-122"/>
              </a:defRPr>
            </a:lvl3pPr>
            <a:lvl4pPr marL="1600200" indent="-228600" defTabSz="1217613">
              <a:defRPr>
                <a:solidFill>
                  <a:schemeClr val="tx1"/>
                </a:solidFill>
                <a:latin typeface="Calibri" pitchFamily="34" charset="0"/>
                <a:ea typeface="宋体" pitchFamily="2" charset="-122"/>
              </a:defRPr>
            </a:lvl4pPr>
            <a:lvl5pPr marL="2057400" indent="-228600" defTabSz="1217613">
              <a:defRPr>
                <a:solidFill>
                  <a:schemeClr val="tx1"/>
                </a:solidFill>
                <a:latin typeface="Calibri" pitchFamily="34" charset="0"/>
                <a:ea typeface="宋体" pitchFamily="2" charset="-122"/>
              </a:defRPr>
            </a:lvl5pPr>
            <a:lvl6pPr marL="2514600" indent="-228600" defTabSz="1217613"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7613"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7613"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7613"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KEYS</a:t>
            </a:r>
          </a:p>
        </p:txBody>
      </p:sp>
      <p:sp>
        <p:nvSpPr>
          <p:cNvPr id="37906" name="Oval 62"/>
          <p:cNvSpPr>
            <a:spLocks noChangeAspect="1" noChangeArrowheads="1"/>
          </p:cNvSpPr>
          <p:nvPr/>
        </p:nvSpPr>
        <p:spPr bwMode="auto">
          <a:xfrm>
            <a:off x="2033588" y="5103813"/>
            <a:ext cx="268287" cy="260350"/>
          </a:xfrm>
          <a:prstGeom prst="ellipse">
            <a:avLst/>
          </a:prstGeom>
          <a:solidFill>
            <a:srgbClr val="5130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1374775" eaLnBrk="1" hangingPunct="1"/>
            <a:endParaRPr lang="en-US" altLang="zh-CN" sz="3600">
              <a:solidFill>
                <a:srgbClr val="445469"/>
              </a:solidFill>
              <a:latin typeface="Arial" pitchFamily="34" charset="0"/>
              <a:ea typeface="微软雅黑" pitchFamily="34" charset="-122"/>
              <a:sym typeface="Arial" pitchFamily="34" charset="0"/>
            </a:endParaRPr>
          </a:p>
        </p:txBody>
      </p:sp>
      <p:sp>
        <p:nvSpPr>
          <p:cNvPr id="37907" name="TextBox 13"/>
          <p:cNvSpPr txBox="1">
            <a:spLocks noChangeArrowheads="1"/>
          </p:cNvSpPr>
          <p:nvPr/>
        </p:nvSpPr>
        <p:spPr bwMode="auto">
          <a:xfrm>
            <a:off x="2411413" y="5119688"/>
            <a:ext cx="129063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37908" name="Oval 58"/>
          <p:cNvSpPr>
            <a:spLocks noChangeAspect="1" noChangeArrowheads="1"/>
          </p:cNvSpPr>
          <p:nvPr/>
        </p:nvSpPr>
        <p:spPr bwMode="auto">
          <a:xfrm>
            <a:off x="4141788" y="5103813"/>
            <a:ext cx="266700" cy="260350"/>
          </a:xfrm>
          <a:prstGeom prst="ellipse">
            <a:avLst/>
          </a:prstGeom>
          <a:solidFill>
            <a:srgbClr val="DE44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1374775" eaLnBrk="1" hangingPunct="1"/>
            <a:endParaRPr lang="en-US" altLang="zh-CN" sz="3600">
              <a:solidFill>
                <a:srgbClr val="445469"/>
              </a:solidFill>
              <a:latin typeface="Arial" pitchFamily="34" charset="0"/>
              <a:ea typeface="微软雅黑" pitchFamily="34" charset="-122"/>
              <a:sym typeface="Arial" pitchFamily="34" charset="0"/>
            </a:endParaRPr>
          </a:p>
        </p:txBody>
      </p:sp>
      <p:sp>
        <p:nvSpPr>
          <p:cNvPr id="37909" name="TextBox 13"/>
          <p:cNvSpPr txBox="1">
            <a:spLocks noChangeArrowheads="1"/>
          </p:cNvSpPr>
          <p:nvPr/>
        </p:nvSpPr>
        <p:spPr bwMode="auto">
          <a:xfrm>
            <a:off x="4575175" y="5110163"/>
            <a:ext cx="12922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37910" name="Oval 55"/>
          <p:cNvSpPr>
            <a:spLocks noChangeAspect="1" noChangeArrowheads="1"/>
          </p:cNvSpPr>
          <p:nvPr/>
        </p:nvSpPr>
        <p:spPr bwMode="auto">
          <a:xfrm>
            <a:off x="6307138" y="5103813"/>
            <a:ext cx="266700" cy="260350"/>
          </a:xfrm>
          <a:prstGeom prst="ellipse">
            <a:avLst/>
          </a:prstGeom>
          <a:solidFill>
            <a:srgbClr val="5130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1374775" eaLnBrk="1" hangingPunct="1"/>
            <a:endParaRPr lang="en-US" altLang="zh-CN" sz="3600">
              <a:solidFill>
                <a:srgbClr val="445469"/>
              </a:solidFill>
              <a:latin typeface="Arial" pitchFamily="34" charset="0"/>
              <a:ea typeface="微软雅黑" pitchFamily="34" charset="-122"/>
              <a:sym typeface="Arial" pitchFamily="34" charset="0"/>
            </a:endParaRPr>
          </a:p>
        </p:txBody>
      </p:sp>
      <p:sp>
        <p:nvSpPr>
          <p:cNvPr id="37911" name="TextBox 13"/>
          <p:cNvSpPr txBox="1">
            <a:spLocks noChangeArrowheads="1"/>
          </p:cNvSpPr>
          <p:nvPr/>
        </p:nvSpPr>
        <p:spPr bwMode="auto">
          <a:xfrm>
            <a:off x="6696075" y="5110163"/>
            <a:ext cx="129063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37912" name="Oval 47"/>
          <p:cNvSpPr>
            <a:spLocks noChangeAspect="1" noChangeArrowheads="1"/>
          </p:cNvSpPr>
          <p:nvPr/>
        </p:nvSpPr>
        <p:spPr bwMode="auto">
          <a:xfrm>
            <a:off x="8428038" y="5103813"/>
            <a:ext cx="266700" cy="260350"/>
          </a:xfrm>
          <a:prstGeom prst="ellipse">
            <a:avLst/>
          </a:prstGeom>
          <a:solidFill>
            <a:srgbClr val="DE44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1374775" eaLnBrk="1" hangingPunct="1"/>
            <a:endParaRPr lang="en-US" altLang="zh-CN" sz="3600">
              <a:solidFill>
                <a:srgbClr val="445469"/>
              </a:solidFill>
              <a:latin typeface="Arial" pitchFamily="34" charset="0"/>
              <a:ea typeface="微软雅黑" pitchFamily="34" charset="-122"/>
              <a:sym typeface="Arial" pitchFamily="34" charset="0"/>
            </a:endParaRPr>
          </a:p>
        </p:txBody>
      </p:sp>
      <p:sp>
        <p:nvSpPr>
          <p:cNvPr id="37913" name="TextBox 13"/>
          <p:cNvSpPr txBox="1">
            <a:spLocks noChangeArrowheads="1"/>
          </p:cNvSpPr>
          <p:nvPr/>
        </p:nvSpPr>
        <p:spPr bwMode="auto">
          <a:xfrm>
            <a:off x="8836025" y="5122863"/>
            <a:ext cx="129063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37914" name="文本框 26"/>
          <p:cNvSpPr txBox="1">
            <a:spLocks noChangeArrowheads="1"/>
          </p:cNvSpPr>
          <p:nvPr/>
        </p:nvSpPr>
        <p:spPr bwMode="auto">
          <a:xfrm>
            <a:off x="1917700" y="539750"/>
            <a:ext cx="2117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b="1">
                <a:solidFill>
                  <a:srgbClr val="767171"/>
                </a:solidFill>
                <a:latin typeface="Arial" pitchFamily="34" charset="0"/>
                <a:cs typeface="Arial" pitchFamily="34" charset="0"/>
              </a:rPr>
              <a:t>ADD YOUR TITLE</a:t>
            </a:r>
            <a:endParaRPr lang="zh-CN" altLang="en-US" b="1">
              <a:solidFill>
                <a:srgbClr val="767171"/>
              </a:solidFill>
              <a:latin typeface="Arial" pitchFamily="34" charset="0"/>
              <a:cs typeface="Arial" pitchFamily="3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图片 16"/>
          <p:cNvPicPr>
            <a:picLocks noChangeAspect="1" noChangeArrowheads="1"/>
          </p:cNvPicPr>
          <p:nvPr/>
        </p:nvPicPr>
        <p:blipFill>
          <a:blip r:embed="rId2">
            <a:extLst>
              <a:ext uri="{28A0092B-C50C-407E-A947-70E740481C1C}">
                <a14:useLocalDpi xmlns:a14="http://schemas.microsoft.com/office/drawing/2010/main" val="0"/>
              </a:ext>
            </a:extLst>
          </a:blip>
          <a:srcRect r="34447"/>
          <a:stretch>
            <a:fillRect/>
          </a:stretch>
        </p:blipFill>
        <p:spPr bwMode="auto">
          <a:xfrm>
            <a:off x="8194675" y="2006600"/>
            <a:ext cx="3349625" cy="284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5" name="图片 15"/>
          <p:cNvPicPr>
            <a:picLocks noChangeAspect="1" noChangeArrowheads="1"/>
          </p:cNvPicPr>
          <p:nvPr/>
        </p:nvPicPr>
        <p:blipFill>
          <a:blip r:embed="rId3">
            <a:extLst>
              <a:ext uri="{28A0092B-C50C-407E-A947-70E740481C1C}">
                <a14:useLocalDpi xmlns:a14="http://schemas.microsoft.com/office/drawing/2010/main" val="0"/>
              </a:ext>
            </a:extLst>
          </a:blip>
          <a:srcRect l="22078" r="11969"/>
          <a:stretch>
            <a:fillRect/>
          </a:stretch>
        </p:blipFill>
        <p:spPr bwMode="auto">
          <a:xfrm>
            <a:off x="4548188" y="2006600"/>
            <a:ext cx="3357562" cy="284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16" descr="pic1.jpg"/>
          <p:cNvPicPr>
            <a:picLocks noChangeAspect="1" noChangeArrowheads="1"/>
          </p:cNvPicPr>
          <p:nvPr/>
        </p:nvPicPr>
        <p:blipFill>
          <a:blip r:embed="rId5">
            <a:extLst>
              <a:ext uri="{28A0092B-C50C-407E-A947-70E740481C1C}">
                <a14:useLocalDpi xmlns:a14="http://schemas.microsoft.com/office/drawing/2010/main" val="0"/>
              </a:ext>
            </a:extLst>
          </a:blip>
          <a:srcRect l="51753" t="39827" r="4842" b="1247"/>
          <a:stretch>
            <a:fillRect/>
          </a:stretch>
        </p:blipFill>
        <p:spPr bwMode="auto">
          <a:xfrm>
            <a:off x="912813" y="2006600"/>
            <a:ext cx="3346450" cy="284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TextBox 13"/>
          <p:cNvSpPr txBox="1">
            <a:spLocks noChangeArrowheads="1"/>
          </p:cNvSpPr>
          <p:nvPr/>
        </p:nvSpPr>
        <p:spPr bwMode="auto">
          <a:xfrm>
            <a:off x="1735138" y="5753100"/>
            <a:ext cx="16732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add your words here</a:t>
            </a:r>
            <a:r>
              <a:rPr lang="zh-CN" altLang="en-US" sz="1200">
                <a:solidFill>
                  <a:srgbClr val="445469"/>
                </a:solidFill>
                <a:latin typeface="Arial" pitchFamily="34" charset="0"/>
                <a:ea typeface="微软雅黑" pitchFamily="34" charset="-122"/>
                <a:sym typeface="Arial" pitchFamily="34" charset="0"/>
              </a:rPr>
              <a:t>，</a:t>
            </a:r>
            <a:r>
              <a:rPr lang="en-US" altLang="zh-CN" sz="1200">
                <a:solidFill>
                  <a:srgbClr val="445469"/>
                </a:solidFill>
                <a:latin typeface="Arial" pitchFamily="34" charset="0"/>
                <a:ea typeface="微软雅黑" pitchFamily="34" charset="-122"/>
                <a:sym typeface="Arial" pitchFamily="34" charset="0"/>
              </a:rPr>
              <a:t>according to your need to draw the text box size</a:t>
            </a:r>
          </a:p>
        </p:txBody>
      </p:sp>
      <p:sp>
        <p:nvSpPr>
          <p:cNvPr id="38919" name="圆角矩形 7"/>
          <p:cNvSpPr>
            <a:spLocks noChangeArrowheads="1"/>
          </p:cNvSpPr>
          <p:nvPr/>
        </p:nvSpPr>
        <p:spPr bwMode="auto">
          <a:xfrm>
            <a:off x="1571625" y="5191125"/>
            <a:ext cx="2000250" cy="438150"/>
          </a:xfrm>
          <a:prstGeom prst="roundRect">
            <a:avLst>
              <a:gd name="adj" fmla="val 16667"/>
            </a:avLst>
          </a:prstGeom>
          <a:solidFill>
            <a:srgbClr val="DE44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8920" name="TextBox 13"/>
          <p:cNvSpPr txBox="1">
            <a:spLocks noChangeArrowheads="1"/>
          </p:cNvSpPr>
          <p:nvPr/>
        </p:nvSpPr>
        <p:spPr bwMode="auto">
          <a:xfrm>
            <a:off x="1403350" y="5287963"/>
            <a:ext cx="23368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spcBef>
                <a:spcPct val="20000"/>
              </a:spcBef>
            </a:pPr>
            <a:r>
              <a:rPr lang="en-US" altLang="zh-CN" sz="1600" b="1">
                <a:solidFill>
                  <a:schemeClr val="bg1"/>
                </a:solidFill>
                <a:latin typeface="Arial" pitchFamily="34" charset="0"/>
                <a:ea typeface="微软雅黑" pitchFamily="34" charset="-122"/>
                <a:sym typeface="Arial" pitchFamily="34" charset="0"/>
              </a:rPr>
              <a:t>ADD TITLE</a:t>
            </a:r>
          </a:p>
        </p:txBody>
      </p:sp>
      <p:sp>
        <p:nvSpPr>
          <p:cNvPr id="38921" name="TextBox 13"/>
          <p:cNvSpPr txBox="1">
            <a:spLocks noChangeArrowheads="1"/>
          </p:cNvSpPr>
          <p:nvPr/>
        </p:nvSpPr>
        <p:spPr bwMode="auto">
          <a:xfrm>
            <a:off x="5324475" y="5753100"/>
            <a:ext cx="16732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add your words here</a:t>
            </a:r>
            <a:r>
              <a:rPr lang="zh-CN" altLang="en-US" sz="1200">
                <a:solidFill>
                  <a:srgbClr val="445469"/>
                </a:solidFill>
                <a:latin typeface="Arial" pitchFamily="34" charset="0"/>
                <a:ea typeface="微软雅黑" pitchFamily="34" charset="-122"/>
                <a:sym typeface="Arial" pitchFamily="34" charset="0"/>
              </a:rPr>
              <a:t>，</a:t>
            </a:r>
            <a:r>
              <a:rPr lang="en-US" altLang="zh-CN" sz="1200">
                <a:solidFill>
                  <a:srgbClr val="445469"/>
                </a:solidFill>
                <a:latin typeface="Arial" pitchFamily="34" charset="0"/>
                <a:ea typeface="微软雅黑" pitchFamily="34" charset="-122"/>
                <a:sym typeface="Arial" pitchFamily="34" charset="0"/>
              </a:rPr>
              <a:t>according to your need to draw the text box size</a:t>
            </a:r>
          </a:p>
        </p:txBody>
      </p:sp>
      <p:sp>
        <p:nvSpPr>
          <p:cNvPr id="38922" name="圆角矩形 10"/>
          <p:cNvSpPr>
            <a:spLocks noChangeArrowheads="1"/>
          </p:cNvSpPr>
          <p:nvPr/>
        </p:nvSpPr>
        <p:spPr bwMode="auto">
          <a:xfrm>
            <a:off x="5160963" y="5191125"/>
            <a:ext cx="2000250" cy="438150"/>
          </a:xfrm>
          <a:prstGeom prst="roundRect">
            <a:avLst>
              <a:gd name="adj" fmla="val 16667"/>
            </a:avLst>
          </a:prstGeom>
          <a:solidFill>
            <a:srgbClr val="5130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8923" name="TextBox 13"/>
          <p:cNvSpPr txBox="1">
            <a:spLocks noChangeArrowheads="1"/>
          </p:cNvSpPr>
          <p:nvPr/>
        </p:nvSpPr>
        <p:spPr bwMode="auto">
          <a:xfrm>
            <a:off x="4992688" y="5287963"/>
            <a:ext cx="23368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spcBef>
                <a:spcPct val="20000"/>
              </a:spcBef>
            </a:pPr>
            <a:r>
              <a:rPr lang="en-US" altLang="zh-CN" sz="1600" b="1">
                <a:solidFill>
                  <a:schemeClr val="bg1"/>
                </a:solidFill>
                <a:latin typeface="Arial" pitchFamily="34" charset="0"/>
                <a:ea typeface="微软雅黑" pitchFamily="34" charset="-122"/>
                <a:sym typeface="Arial" pitchFamily="34" charset="0"/>
              </a:rPr>
              <a:t>ADD TITLE</a:t>
            </a:r>
          </a:p>
        </p:txBody>
      </p:sp>
      <p:sp>
        <p:nvSpPr>
          <p:cNvPr id="38924" name="TextBox 13"/>
          <p:cNvSpPr txBox="1">
            <a:spLocks noChangeArrowheads="1"/>
          </p:cNvSpPr>
          <p:nvPr/>
        </p:nvSpPr>
        <p:spPr bwMode="auto">
          <a:xfrm>
            <a:off x="9002713" y="5753100"/>
            <a:ext cx="1671637"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add your words here</a:t>
            </a:r>
            <a:r>
              <a:rPr lang="zh-CN" altLang="en-US" sz="1200">
                <a:solidFill>
                  <a:srgbClr val="445469"/>
                </a:solidFill>
                <a:latin typeface="Arial" pitchFamily="34" charset="0"/>
                <a:ea typeface="微软雅黑" pitchFamily="34" charset="-122"/>
                <a:sym typeface="Arial" pitchFamily="34" charset="0"/>
              </a:rPr>
              <a:t>，</a:t>
            </a:r>
            <a:r>
              <a:rPr lang="en-US" altLang="zh-CN" sz="1200">
                <a:solidFill>
                  <a:srgbClr val="445469"/>
                </a:solidFill>
                <a:latin typeface="Arial" pitchFamily="34" charset="0"/>
                <a:ea typeface="微软雅黑" pitchFamily="34" charset="-122"/>
                <a:sym typeface="Arial" pitchFamily="34" charset="0"/>
              </a:rPr>
              <a:t>according to your need to draw the text box size</a:t>
            </a:r>
          </a:p>
        </p:txBody>
      </p:sp>
      <p:sp>
        <p:nvSpPr>
          <p:cNvPr id="38925" name="圆角矩形 13"/>
          <p:cNvSpPr>
            <a:spLocks noChangeArrowheads="1"/>
          </p:cNvSpPr>
          <p:nvPr/>
        </p:nvSpPr>
        <p:spPr bwMode="auto">
          <a:xfrm>
            <a:off x="8837613" y="5191125"/>
            <a:ext cx="2000250" cy="438150"/>
          </a:xfrm>
          <a:prstGeom prst="roundRect">
            <a:avLst>
              <a:gd name="adj" fmla="val 16667"/>
            </a:avLst>
          </a:prstGeom>
          <a:solidFill>
            <a:srgbClr val="DE44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8926" name="TextBox 13"/>
          <p:cNvSpPr txBox="1">
            <a:spLocks noChangeArrowheads="1"/>
          </p:cNvSpPr>
          <p:nvPr/>
        </p:nvSpPr>
        <p:spPr bwMode="auto">
          <a:xfrm>
            <a:off x="8669338" y="5287963"/>
            <a:ext cx="23383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spcBef>
                <a:spcPct val="20000"/>
              </a:spcBef>
            </a:pPr>
            <a:r>
              <a:rPr lang="en-US" altLang="zh-CN" sz="1600" b="1">
                <a:solidFill>
                  <a:schemeClr val="bg1"/>
                </a:solidFill>
                <a:latin typeface="Arial" pitchFamily="34" charset="0"/>
                <a:ea typeface="微软雅黑" pitchFamily="34" charset="-122"/>
                <a:sym typeface="Arial" pitchFamily="34" charset="0"/>
              </a:rPr>
              <a:t>ADD TITLE</a:t>
            </a:r>
          </a:p>
        </p:txBody>
      </p:sp>
      <p:pic>
        <p:nvPicPr>
          <p:cNvPr id="38927" name="图片 1"/>
          <p:cNvPicPr>
            <a:picLocks noChangeAspect="1" noChangeArrowheads="1"/>
          </p:cNvPicPr>
          <p:nvPr/>
        </p:nvPicPr>
        <p:blipFill>
          <a:blip r:embed="rId6">
            <a:extLst>
              <a:ext uri="{28A0092B-C50C-407E-A947-70E740481C1C}">
                <a14:useLocalDpi xmlns:a14="http://schemas.microsoft.com/office/drawing/2010/main" val="0"/>
              </a:ext>
            </a:extLst>
          </a:blip>
          <a:srcRect r="35641"/>
          <a:stretch>
            <a:fillRect/>
          </a:stretch>
        </p:blipFill>
        <p:spPr bwMode="auto">
          <a:xfrm>
            <a:off x="912813" y="2006600"/>
            <a:ext cx="3316287" cy="284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8" name="文本框 17"/>
          <p:cNvSpPr txBox="1">
            <a:spLocks noChangeArrowheads="1"/>
          </p:cNvSpPr>
          <p:nvPr/>
        </p:nvSpPr>
        <p:spPr bwMode="auto">
          <a:xfrm>
            <a:off x="1917700" y="539750"/>
            <a:ext cx="2117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b="1">
                <a:solidFill>
                  <a:srgbClr val="767171"/>
                </a:solidFill>
                <a:latin typeface="Arial" pitchFamily="34" charset="0"/>
                <a:cs typeface="Arial" pitchFamily="34" charset="0"/>
              </a:rPr>
              <a:t>ADD YOUR TITLE</a:t>
            </a:r>
            <a:endParaRPr lang="zh-CN" altLang="en-US" b="1">
              <a:solidFill>
                <a:srgbClr val="767171"/>
              </a:solidFill>
              <a:latin typeface="Arial" pitchFamily="34" charset="0"/>
              <a:cs typeface="Arial"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任意多边形 37"/>
          <p:cNvSpPr>
            <a:spLocks/>
          </p:cNvSpPr>
          <p:nvPr/>
        </p:nvSpPr>
        <p:spPr bwMode="auto">
          <a:xfrm rot="2700000">
            <a:off x="3649662" y="2174876"/>
            <a:ext cx="3973513" cy="3973512"/>
          </a:xfrm>
          <a:custGeom>
            <a:avLst/>
            <a:gdLst>
              <a:gd name="T0" fmla="*/ 135634 w 3973789"/>
              <a:gd name="T1" fmla="*/ 3182707 h 3973789"/>
              <a:gd name="T2" fmla="*/ 3182709 w 3973789"/>
              <a:gd name="T3" fmla="*/ 135634 h 3973789"/>
              <a:gd name="T4" fmla="*/ 3837603 w 3973789"/>
              <a:gd name="T5" fmla="*/ 135634 h 3973789"/>
              <a:gd name="T6" fmla="*/ 3837603 w 3973789"/>
              <a:gd name="T7" fmla="*/ 790528 h 3973789"/>
              <a:gd name="T8" fmla="*/ 790528 w 3973789"/>
              <a:gd name="T9" fmla="*/ 3837601 h 3973789"/>
              <a:gd name="T10" fmla="*/ 208278 w 3973789"/>
              <a:gd name="T11" fmla="*/ 3896941 h 3973789"/>
              <a:gd name="T12" fmla="*/ 205689 w 3973789"/>
              <a:gd name="T13" fmla="*/ 3894826 h 3973789"/>
              <a:gd name="T14" fmla="*/ 78409 w 3973789"/>
              <a:gd name="T15" fmla="*/ 3894826 h 3973789"/>
              <a:gd name="T16" fmla="*/ 78409 w 3973789"/>
              <a:gd name="T17" fmla="*/ 3767546 h 3973789"/>
              <a:gd name="T18" fmla="*/ 76294 w 3973789"/>
              <a:gd name="T19" fmla="*/ 3764959 h 3973789"/>
              <a:gd name="T20" fmla="*/ 135634 w 3973789"/>
              <a:gd name="T21" fmla="*/ 3182707 h 39737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973789" h="3973789">
                <a:moveTo>
                  <a:pt x="135652" y="3183151"/>
                </a:moveTo>
                <a:lnTo>
                  <a:pt x="3183151" y="135652"/>
                </a:lnTo>
                <a:cubicBezTo>
                  <a:pt x="3364021" y="-45218"/>
                  <a:pt x="3657268" y="-45218"/>
                  <a:pt x="3838137" y="135652"/>
                </a:cubicBezTo>
                <a:cubicBezTo>
                  <a:pt x="4019007" y="316521"/>
                  <a:pt x="4019007" y="609768"/>
                  <a:pt x="3838137" y="790638"/>
                </a:cubicBezTo>
                <a:lnTo>
                  <a:pt x="790638" y="3838137"/>
                </a:lnTo>
                <a:cubicBezTo>
                  <a:pt x="632377" y="3996398"/>
                  <a:pt x="388077" y="4016181"/>
                  <a:pt x="208306" y="3897485"/>
                </a:cubicBezTo>
                <a:lnTo>
                  <a:pt x="205717" y="3895370"/>
                </a:lnTo>
                <a:lnTo>
                  <a:pt x="78419" y="3895370"/>
                </a:lnTo>
                <a:lnTo>
                  <a:pt x="78419" y="3768072"/>
                </a:lnTo>
                <a:lnTo>
                  <a:pt x="76304" y="3765483"/>
                </a:lnTo>
                <a:cubicBezTo>
                  <a:pt x="-42392" y="3585712"/>
                  <a:pt x="-22609" y="3341412"/>
                  <a:pt x="135652" y="3183151"/>
                </a:cubicBezTo>
                <a:close/>
              </a:path>
            </a:pathLst>
          </a:custGeom>
          <a:solidFill>
            <a:srgbClr val="DE44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pic>
        <p:nvPicPr>
          <p:cNvPr id="39939"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0" name="Oval 25"/>
          <p:cNvSpPr>
            <a:spLocks noChangeArrowheads="1"/>
          </p:cNvSpPr>
          <p:nvPr/>
        </p:nvSpPr>
        <p:spPr bwMode="auto">
          <a:xfrm>
            <a:off x="1822450" y="1652588"/>
            <a:ext cx="925513" cy="927100"/>
          </a:xfrm>
          <a:prstGeom prst="ellipse">
            <a:avLst/>
          </a:prstGeom>
          <a:solidFill>
            <a:srgbClr val="DE44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en-AU" altLang="en-US" sz="5400" b="1">
              <a:solidFill>
                <a:srgbClr val="FFFFFF"/>
              </a:solidFill>
              <a:latin typeface="Arial" pitchFamily="34" charset="0"/>
              <a:ea typeface="微软雅黑" pitchFamily="34" charset="-122"/>
              <a:sym typeface="Arial" pitchFamily="34" charset="0"/>
            </a:endParaRPr>
          </a:p>
        </p:txBody>
      </p:sp>
      <p:sp>
        <p:nvSpPr>
          <p:cNvPr id="39941" name="任意多边形 3"/>
          <p:cNvSpPr>
            <a:spLocks/>
          </p:cNvSpPr>
          <p:nvPr/>
        </p:nvSpPr>
        <p:spPr bwMode="auto">
          <a:xfrm rot="2700000">
            <a:off x="3589338" y="128588"/>
            <a:ext cx="3973512" cy="3973512"/>
          </a:xfrm>
          <a:custGeom>
            <a:avLst/>
            <a:gdLst>
              <a:gd name="T0" fmla="*/ 135634 w 3973789"/>
              <a:gd name="T1" fmla="*/ 3182707 h 3973789"/>
              <a:gd name="T2" fmla="*/ 3182707 w 3973789"/>
              <a:gd name="T3" fmla="*/ 135634 h 3973789"/>
              <a:gd name="T4" fmla="*/ 3837601 w 3973789"/>
              <a:gd name="T5" fmla="*/ 135634 h 3973789"/>
              <a:gd name="T6" fmla="*/ 3837601 w 3973789"/>
              <a:gd name="T7" fmla="*/ 790528 h 3973789"/>
              <a:gd name="T8" fmla="*/ 790528 w 3973789"/>
              <a:gd name="T9" fmla="*/ 3837601 h 3973789"/>
              <a:gd name="T10" fmla="*/ 208276 w 3973789"/>
              <a:gd name="T11" fmla="*/ 3896941 h 3973789"/>
              <a:gd name="T12" fmla="*/ 205689 w 3973789"/>
              <a:gd name="T13" fmla="*/ 3894826 h 3973789"/>
              <a:gd name="T14" fmla="*/ 78409 w 3973789"/>
              <a:gd name="T15" fmla="*/ 3894826 h 3973789"/>
              <a:gd name="T16" fmla="*/ 78409 w 3973789"/>
              <a:gd name="T17" fmla="*/ 3767546 h 3973789"/>
              <a:gd name="T18" fmla="*/ 76294 w 3973789"/>
              <a:gd name="T19" fmla="*/ 3764959 h 3973789"/>
              <a:gd name="T20" fmla="*/ 135634 w 3973789"/>
              <a:gd name="T21" fmla="*/ 3182707 h 39737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973789" h="3973789">
                <a:moveTo>
                  <a:pt x="135652" y="3183151"/>
                </a:moveTo>
                <a:lnTo>
                  <a:pt x="3183151" y="135652"/>
                </a:lnTo>
                <a:cubicBezTo>
                  <a:pt x="3364021" y="-45218"/>
                  <a:pt x="3657268" y="-45218"/>
                  <a:pt x="3838137" y="135652"/>
                </a:cubicBezTo>
                <a:cubicBezTo>
                  <a:pt x="4019007" y="316521"/>
                  <a:pt x="4019007" y="609768"/>
                  <a:pt x="3838137" y="790638"/>
                </a:cubicBezTo>
                <a:lnTo>
                  <a:pt x="790638" y="3838137"/>
                </a:lnTo>
                <a:cubicBezTo>
                  <a:pt x="632377" y="3996398"/>
                  <a:pt x="388077" y="4016181"/>
                  <a:pt x="208306" y="3897485"/>
                </a:cubicBezTo>
                <a:lnTo>
                  <a:pt x="205717" y="3895370"/>
                </a:lnTo>
                <a:lnTo>
                  <a:pt x="78419" y="3895370"/>
                </a:lnTo>
                <a:lnTo>
                  <a:pt x="78419" y="3768072"/>
                </a:lnTo>
                <a:lnTo>
                  <a:pt x="76304" y="3765483"/>
                </a:lnTo>
                <a:cubicBezTo>
                  <a:pt x="-42392" y="3585712"/>
                  <a:pt x="-22609" y="3341412"/>
                  <a:pt x="135652" y="3183151"/>
                </a:cubicBezTo>
                <a:close/>
              </a:path>
            </a:pathLst>
          </a:custGeom>
          <a:solidFill>
            <a:srgbClr val="DE44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9942" name="任意多边形 5"/>
          <p:cNvSpPr>
            <a:spLocks/>
          </p:cNvSpPr>
          <p:nvPr/>
        </p:nvSpPr>
        <p:spPr bwMode="auto">
          <a:xfrm flipH="1">
            <a:off x="3836988" y="2673350"/>
            <a:ext cx="5318125" cy="927100"/>
          </a:xfrm>
          <a:custGeom>
            <a:avLst/>
            <a:gdLst>
              <a:gd name="T0" fmla="*/ 4855872 w 5317045"/>
              <a:gd name="T1" fmla="*/ 0 h 926290"/>
              <a:gd name="T2" fmla="*/ 544307 w 5317045"/>
              <a:gd name="T3" fmla="*/ 0 h 926290"/>
              <a:gd name="T4" fmla="*/ 90385 w 5317045"/>
              <a:gd name="T5" fmla="*/ 370452 h 926290"/>
              <a:gd name="T6" fmla="*/ 90050 w 5317045"/>
              <a:gd name="T7" fmla="*/ 373784 h 926290"/>
              <a:gd name="T8" fmla="*/ 0 w 5317045"/>
              <a:gd name="T9" fmla="*/ 463955 h 926290"/>
              <a:gd name="T10" fmla="*/ 90050 w 5317045"/>
              <a:gd name="T11" fmla="*/ 554128 h 926290"/>
              <a:gd name="T12" fmla="*/ 90385 w 5317045"/>
              <a:gd name="T13" fmla="*/ 557459 h 926290"/>
              <a:gd name="T14" fmla="*/ 544307 w 5317045"/>
              <a:gd name="T15" fmla="*/ 927911 h 926290"/>
              <a:gd name="T16" fmla="*/ 4855872 w 5317045"/>
              <a:gd name="T17" fmla="*/ 927911 h 926290"/>
              <a:gd name="T18" fmla="*/ 5319205 w 5317045"/>
              <a:gd name="T19" fmla="*/ 463955 h 926290"/>
              <a:gd name="T20" fmla="*/ 4855872 w 5317045"/>
              <a:gd name="T21" fmla="*/ 0 h 92629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317045" h="926290">
                <a:moveTo>
                  <a:pt x="4853900" y="0"/>
                </a:moveTo>
                <a:lnTo>
                  <a:pt x="544085" y="0"/>
                </a:lnTo>
                <a:cubicBezTo>
                  <a:pt x="320270" y="0"/>
                  <a:pt x="133536" y="158758"/>
                  <a:pt x="90349" y="369805"/>
                </a:cubicBezTo>
                <a:lnTo>
                  <a:pt x="90014" y="373131"/>
                </a:lnTo>
                <a:lnTo>
                  <a:pt x="0" y="463145"/>
                </a:lnTo>
                <a:lnTo>
                  <a:pt x="90014" y="553160"/>
                </a:lnTo>
                <a:lnTo>
                  <a:pt x="90349" y="556485"/>
                </a:lnTo>
                <a:cubicBezTo>
                  <a:pt x="133536" y="767532"/>
                  <a:pt x="320270" y="926290"/>
                  <a:pt x="544085" y="926290"/>
                </a:cubicBezTo>
                <a:lnTo>
                  <a:pt x="4853900" y="926290"/>
                </a:lnTo>
                <a:cubicBezTo>
                  <a:pt x="5109688" y="926290"/>
                  <a:pt x="5317045" y="718933"/>
                  <a:pt x="5317045" y="463145"/>
                </a:cubicBezTo>
                <a:cubicBezTo>
                  <a:pt x="5317045" y="207357"/>
                  <a:pt x="5109688" y="0"/>
                  <a:pt x="4853900" y="0"/>
                </a:cubicBezTo>
                <a:close/>
              </a:path>
            </a:pathLst>
          </a:custGeom>
          <a:solidFill>
            <a:srgbClr val="5130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9943" name="任意多边形 6"/>
          <p:cNvSpPr>
            <a:spLocks/>
          </p:cNvSpPr>
          <p:nvPr/>
        </p:nvSpPr>
        <p:spPr bwMode="auto">
          <a:xfrm flipH="1">
            <a:off x="3836988" y="4719638"/>
            <a:ext cx="5318125" cy="927100"/>
          </a:xfrm>
          <a:custGeom>
            <a:avLst/>
            <a:gdLst>
              <a:gd name="T0" fmla="*/ 4855873 w 5317044"/>
              <a:gd name="T1" fmla="*/ 0 h 926290"/>
              <a:gd name="T2" fmla="*/ 544306 w 5317044"/>
              <a:gd name="T3" fmla="*/ 0 h 926290"/>
              <a:gd name="T4" fmla="*/ 90384 w 5317044"/>
              <a:gd name="T5" fmla="*/ 370452 h 926290"/>
              <a:gd name="T6" fmla="*/ 90049 w 5317044"/>
              <a:gd name="T7" fmla="*/ 373785 h 926290"/>
              <a:gd name="T8" fmla="*/ 0 w 5317044"/>
              <a:gd name="T9" fmla="*/ 463955 h 926290"/>
              <a:gd name="T10" fmla="*/ 90049 w 5317044"/>
              <a:gd name="T11" fmla="*/ 554126 h 926290"/>
              <a:gd name="T12" fmla="*/ 90384 w 5317044"/>
              <a:gd name="T13" fmla="*/ 557459 h 926290"/>
              <a:gd name="T14" fmla="*/ 544306 w 5317044"/>
              <a:gd name="T15" fmla="*/ 927911 h 926290"/>
              <a:gd name="T16" fmla="*/ 4855873 w 5317044"/>
              <a:gd name="T17" fmla="*/ 927911 h 926290"/>
              <a:gd name="T18" fmla="*/ 5319206 w 5317044"/>
              <a:gd name="T19" fmla="*/ 463955 h 926290"/>
              <a:gd name="T20" fmla="*/ 4855873 w 5317044"/>
              <a:gd name="T21" fmla="*/ 0 h 92629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317044" h="926290">
                <a:moveTo>
                  <a:pt x="4853899" y="0"/>
                </a:moveTo>
                <a:lnTo>
                  <a:pt x="544084" y="0"/>
                </a:lnTo>
                <a:cubicBezTo>
                  <a:pt x="320269" y="0"/>
                  <a:pt x="133535" y="158758"/>
                  <a:pt x="90348" y="369805"/>
                </a:cubicBezTo>
                <a:lnTo>
                  <a:pt x="90013" y="373132"/>
                </a:lnTo>
                <a:lnTo>
                  <a:pt x="0" y="463145"/>
                </a:lnTo>
                <a:lnTo>
                  <a:pt x="90013" y="553158"/>
                </a:lnTo>
                <a:lnTo>
                  <a:pt x="90348" y="556485"/>
                </a:lnTo>
                <a:cubicBezTo>
                  <a:pt x="133535" y="767533"/>
                  <a:pt x="320269" y="926290"/>
                  <a:pt x="544084" y="926290"/>
                </a:cubicBezTo>
                <a:lnTo>
                  <a:pt x="4853899" y="926290"/>
                </a:lnTo>
                <a:cubicBezTo>
                  <a:pt x="5109687" y="926290"/>
                  <a:pt x="5317044" y="718933"/>
                  <a:pt x="5317044" y="463145"/>
                </a:cubicBezTo>
                <a:cubicBezTo>
                  <a:pt x="5317044" y="207357"/>
                  <a:pt x="5109687" y="0"/>
                  <a:pt x="4853899" y="0"/>
                </a:cubicBezTo>
                <a:close/>
              </a:path>
            </a:pathLst>
          </a:custGeom>
          <a:solidFill>
            <a:srgbClr val="5130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9944" name="Text Placeholder 32"/>
          <p:cNvSpPr txBox="1">
            <a:spLocks noChangeArrowheads="1"/>
          </p:cNvSpPr>
          <p:nvPr/>
        </p:nvSpPr>
        <p:spPr bwMode="auto">
          <a:xfrm>
            <a:off x="3271838" y="1927225"/>
            <a:ext cx="6635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685800">
              <a:defRPr>
                <a:solidFill>
                  <a:schemeClr val="tx1"/>
                </a:solidFill>
                <a:latin typeface="Calibri" pitchFamily="34" charset="0"/>
                <a:ea typeface="宋体" pitchFamily="2" charset="-122"/>
              </a:defRPr>
            </a:lvl1pPr>
            <a:lvl2pPr marL="742950" indent="-285750" defTabSz="685800">
              <a:defRPr>
                <a:solidFill>
                  <a:schemeClr val="tx1"/>
                </a:solidFill>
                <a:latin typeface="Calibri" pitchFamily="34" charset="0"/>
                <a:ea typeface="宋体" pitchFamily="2" charset="-122"/>
              </a:defRPr>
            </a:lvl2pPr>
            <a:lvl3pPr marL="1143000" indent="-228600" defTabSz="685800">
              <a:defRPr>
                <a:solidFill>
                  <a:schemeClr val="tx1"/>
                </a:solidFill>
                <a:latin typeface="Calibri" pitchFamily="34" charset="0"/>
                <a:ea typeface="宋体" pitchFamily="2" charset="-122"/>
              </a:defRPr>
            </a:lvl3pPr>
            <a:lvl4pPr marL="1600200" indent="-228600" defTabSz="685800">
              <a:defRPr>
                <a:solidFill>
                  <a:schemeClr val="tx1"/>
                </a:solidFill>
                <a:latin typeface="Calibri" pitchFamily="34" charset="0"/>
                <a:ea typeface="宋体" pitchFamily="2" charset="-122"/>
              </a:defRPr>
            </a:lvl4pPr>
            <a:lvl5pPr marL="2057400" indent="-228600" defTabSz="685800">
              <a:defRPr>
                <a:solidFill>
                  <a:schemeClr val="tx1"/>
                </a:solidFill>
                <a:latin typeface="Calibri" pitchFamily="34" charset="0"/>
                <a:ea typeface="宋体" pitchFamily="2" charset="-122"/>
              </a:defRPr>
            </a:lvl5pPr>
            <a:lvl6pPr marL="2514600" indent="-228600" defTabSz="6858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6858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6858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6858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lnSpc>
                <a:spcPct val="90000"/>
              </a:lnSpc>
              <a:spcBef>
                <a:spcPts val="750"/>
              </a:spcBef>
            </a:pPr>
            <a:r>
              <a:rPr lang="en-US" altLang="zh-CN" sz="3400" b="1">
                <a:solidFill>
                  <a:srgbClr val="FFFFFF"/>
                </a:solidFill>
                <a:latin typeface="Arial" pitchFamily="34" charset="0"/>
                <a:ea typeface="微软雅黑" pitchFamily="34" charset="-122"/>
                <a:sym typeface="Arial" pitchFamily="34" charset="0"/>
              </a:rPr>
              <a:t>01</a:t>
            </a:r>
          </a:p>
        </p:txBody>
      </p:sp>
      <p:sp>
        <p:nvSpPr>
          <p:cNvPr id="39945" name="Text Placeholder 32"/>
          <p:cNvSpPr txBox="1">
            <a:spLocks noChangeArrowheads="1"/>
          </p:cNvSpPr>
          <p:nvPr/>
        </p:nvSpPr>
        <p:spPr bwMode="auto">
          <a:xfrm>
            <a:off x="3321050" y="3975100"/>
            <a:ext cx="6635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685800">
              <a:defRPr>
                <a:solidFill>
                  <a:schemeClr val="tx1"/>
                </a:solidFill>
                <a:latin typeface="Calibri" pitchFamily="34" charset="0"/>
                <a:ea typeface="宋体" pitchFamily="2" charset="-122"/>
              </a:defRPr>
            </a:lvl1pPr>
            <a:lvl2pPr marL="742950" indent="-285750" defTabSz="685800">
              <a:defRPr>
                <a:solidFill>
                  <a:schemeClr val="tx1"/>
                </a:solidFill>
                <a:latin typeface="Calibri" pitchFamily="34" charset="0"/>
                <a:ea typeface="宋体" pitchFamily="2" charset="-122"/>
              </a:defRPr>
            </a:lvl2pPr>
            <a:lvl3pPr marL="1143000" indent="-228600" defTabSz="685800">
              <a:defRPr>
                <a:solidFill>
                  <a:schemeClr val="tx1"/>
                </a:solidFill>
                <a:latin typeface="Calibri" pitchFamily="34" charset="0"/>
                <a:ea typeface="宋体" pitchFamily="2" charset="-122"/>
              </a:defRPr>
            </a:lvl3pPr>
            <a:lvl4pPr marL="1600200" indent="-228600" defTabSz="685800">
              <a:defRPr>
                <a:solidFill>
                  <a:schemeClr val="tx1"/>
                </a:solidFill>
                <a:latin typeface="Calibri" pitchFamily="34" charset="0"/>
                <a:ea typeface="宋体" pitchFamily="2" charset="-122"/>
              </a:defRPr>
            </a:lvl4pPr>
            <a:lvl5pPr marL="2057400" indent="-228600" defTabSz="685800">
              <a:defRPr>
                <a:solidFill>
                  <a:schemeClr val="tx1"/>
                </a:solidFill>
                <a:latin typeface="Calibri" pitchFamily="34" charset="0"/>
                <a:ea typeface="宋体" pitchFamily="2" charset="-122"/>
              </a:defRPr>
            </a:lvl5pPr>
            <a:lvl6pPr marL="2514600" indent="-228600" defTabSz="6858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6858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6858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6858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lnSpc>
                <a:spcPct val="90000"/>
              </a:lnSpc>
              <a:spcBef>
                <a:spcPts val="750"/>
              </a:spcBef>
            </a:pPr>
            <a:r>
              <a:rPr lang="en-US" altLang="zh-CN" sz="3400" b="1">
                <a:solidFill>
                  <a:srgbClr val="FFFFFF"/>
                </a:solidFill>
                <a:latin typeface="Arial" pitchFamily="34" charset="0"/>
                <a:ea typeface="微软雅黑" pitchFamily="34" charset="-122"/>
                <a:sym typeface="Arial" pitchFamily="34" charset="0"/>
              </a:rPr>
              <a:t>03</a:t>
            </a:r>
          </a:p>
        </p:txBody>
      </p:sp>
      <p:sp>
        <p:nvSpPr>
          <p:cNvPr id="39946" name="Text Placeholder 32"/>
          <p:cNvSpPr txBox="1">
            <a:spLocks noChangeArrowheads="1"/>
          </p:cNvSpPr>
          <p:nvPr/>
        </p:nvSpPr>
        <p:spPr bwMode="auto">
          <a:xfrm>
            <a:off x="4148138" y="2951163"/>
            <a:ext cx="661987"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685800">
              <a:defRPr>
                <a:solidFill>
                  <a:schemeClr val="tx1"/>
                </a:solidFill>
                <a:latin typeface="Calibri" pitchFamily="34" charset="0"/>
                <a:ea typeface="宋体" pitchFamily="2" charset="-122"/>
              </a:defRPr>
            </a:lvl1pPr>
            <a:lvl2pPr marL="742950" indent="-285750" defTabSz="685800">
              <a:defRPr>
                <a:solidFill>
                  <a:schemeClr val="tx1"/>
                </a:solidFill>
                <a:latin typeface="Calibri" pitchFamily="34" charset="0"/>
                <a:ea typeface="宋体" pitchFamily="2" charset="-122"/>
              </a:defRPr>
            </a:lvl2pPr>
            <a:lvl3pPr marL="1143000" indent="-228600" defTabSz="685800">
              <a:defRPr>
                <a:solidFill>
                  <a:schemeClr val="tx1"/>
                </a:solidFill>
                <a:latin typeface="Calibri" pitchFamily="34" charset="0"/>
                <a:ea typeface="宋体" pitchFamily="2" charset="-122"/>
              </a:defRPr>
            </a:lvl3pPr>
            <a:lvl4pPr marL="1600200" indent="-228600" defTabSz="685800">
              <a:defRPr>
                <a:solidFill>
                  <a:schemeClr val="tx1"/>
                </a:solidFill>
                <a:latin typeface="Calibri" pitchFamily="34" charset="0"/>
                <a:ea typeface="宋体" pitchFamily="2" charset="-122"/>
              </a:defRPr>
            </a:lvl4pPr>
            <a:lvl5pPr marL="2057400" indent="-228600" defTabSz="685800">
              <a:defRPr>
                <a:solidFill>
                  <a:schemeClr val="tx1"/>
                </a:solidFill>
                <a:latin typeface="Calibri" pitchFamily="34" charset="0"/>
                <a:ea typeface="宋体" pitchFamily="2" charset="-122"/>
              </a:defRPr>
            </a:lvl5pPr>
            <a:lvl6pPr marL="2514600" indent="-228600" defTabSz="6858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6858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6858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6858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lnSpc>
                <a:spcPct val="90000"/>
              </a:lnSpc>
              <a:spcBef>
                <a:spcPts val="750"/>
              </a:spcBef>
            </a:pPr>
            <a:r>
              <a:rPr lang="en-US" altLang="zh-CN" sz="3400" b="1">
                <a:solidFill>
                  <a:srgbClr val="FFFFFF"/>
                </a:solidFill>
                <a:latin typeface="Arial" pitchFamily="34" charset="0"/>
                <a:ea typeface="微软雅黑" pitchFamily="34" charset="-122"/>
                <a:sym typeface="Arial" pitchFamily="34" charset="0"/>
              </a:rPr>
              <a:t>02</a:t>
            </a:r>
          </a:p>
        </p:txBody>
      </p:sp>
      <p:sp>
        <p:nvSpPr>
          <p:cNvPr id="39947" name="Text Placeholder 32"/>
          <p:cNvSpPr txBox="1">
            <a:spLocks noChangeArrowheads="1"/>
          </p:cNvSpPr>
          <p:nvPr/>
        </p:nvSpPr>
        <p:spPr bwMode="auto">
          <a:xfrm>
            <a:off x="4148138" y="4981575"/>
            <a:ext cx="661987"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685800">
              <a:defRPr>
                <a:solidFill>
                  <a:schemeClr val="tx1"/>
                </a:solidFill>
                <a:latin typeface="Calibri" pitchFamily="34" charset="0"/>
                <a:ea typeface="宋体" pitchFamily="2" charset="-122"/>
              </a:defRPr>
            </a:lvl1pPr>
            <a:lvl2pPr marL="742950" indent="-285750" defTabSz="685800">
              <a:defRPr>
                <a:solidFill>
                  <a:schemeClr val="tx1"/>
                </a:solidFill>
                <a:latin typeface="Calibri" pitchFamily="34" charset="0"/>
                <a:ea typeface="宋体" pitchFamily="2" charset="-122"/>
              </a:defRPr>
            </a:lvl2pPr>
            <a:lvl3pPr marL="1143000" indent="-228600" defTabSz="685800">
              <a:defRPr>
                <a:solidFill>
                  <a:schemeClr val="tx1"/>
                </a:solidFill>
                <a:latin typeface="Calibri" pitchFamily="34" charset="0"/>
                <a:ea typeface="宋体" pitchFamily="2" charset="-122"/>
              </a:defRPr>
            </a:lvl3pPr>
            <a:lvl4pPr marL="1600200" indent="-228600" defTabSz="685800">
              <a:defRPr>
                <a:solidFill>
                  <a:schemeClr val="tx1"/>
                </a:solidFill>
                <a:latin typeface="Calibri" pitchFamily="34" charset="0"/>
                <a:ea typeface="宋体" pitchFamily="2" charset="-122"/>
              </a:defRPr>
            </a:lvl4pPr>
            <a:lvl5pPr marL="2057400" indent="-228600" defTabSz="685800">
              <a:defRPr>
                <a:solidFill>
                  <a:schemeClr val="tx1"/>
                </a:solidFill>
                <a:latin typeface="Calibri" pitchFamily="34" charset="0"/>
                <a:ea typeface="宋体" pitchFamily="2" charset="-122"/>
              </a:defRPr>
            </a:lvl5pPr>
            <a:lvl6pPr marL="2514600" indent="-228600" defTabSz="6858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6858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6858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6858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lnSpc>
                <a:spcPct val="90000"/>
              </a:lnSpc>
              <a:spcBef>
                <a:spcPts val="750"/>
              </a:spcBef>
            </a:pPr>
            <a:r>
              <a:rPr lang="en-US" altLang="zh-CN" sz="3400" b="1">
                <a:solidFill>
                  <a:srgbClr val="FFFFFF"/>
                </a:solidFill>
                <a:latin typeface="Arial" pitchFamily="34" charset="0"/>
                <a:ea typeface="微软雅黑" pitchFamily="34" charset="-122"/>
                <a:sym typeface="Arial" pitchFamily="34" charset="0"/>
              </a:rPr>
              <a:t>04</a:t>
            </a:r>
          </a:p>
        </p:txBody>
      </p:sp>
      <p:sp>
        <p:nvSpPr>
          <p:cNvPr id="39948" name="Oval 27"/>
          <p:cNvSpPr>
            <a:spLocks noChangeArrowheads="1"/>
          </p:cNvSpPr>
          <p:nvPr/>
        </p:nvSpPr>
        <p:spPr bwMode="auto">
          <a:xfrm>
            <a:off x="1822450" y="3698875"/>
            <a:ext cx="925513" cy="927100"/>
          </a:xfrm>
          <a:prstGeom prst="ellipse">
            <a:avLst/>
          </a:prstGeom>
          <a:solidFill>
            <a:srgbClr val="DE44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en-AU" altLang="en-US" sz="5400" b="1">
              <a:solidFill>
                <a:srgbClr val="FFFFFF"/>
              </a:solidFill>
              <a:latin typeface="Arial" pitchFamily="34" charset="0"/>
              <a:ea typeface="微软雅黑" pitchFamily="34" charset="-122"/>
              <a:sym typeface="Arial" pitchFamily="34" charset="0"/>
            </a:endParaRPr>
          </a:p>
        </p:txBody>
      </p:sp>
      <p:sp>
        <p:nvSpPr>
          <p:cNvPr id="39949" name="Oval 28"/>
          <p:cNvSpPr>
            <a:spLocks noChangeArrowheads="1"/>
          </p:cNvSpPr>
          <p:nvPr/>
        </p:nvSpPr>
        <p:spPr bwMode="auto">
          <a:xfrm>
            <a:off x="9275763" y="2673350"/>
            <a:ext cx="925512" cy="927100"/>
          </a:xfrm>
          <a:prstGeom prst="ellipse">
            <a:avLst/>
          </a:prstGeom>
          <a:solidFill>
            <a:srgbClr val="5130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en-AU" altLang="en-US" sz="2800">
              <a:solidFill>
                <a:srgbClr val="FFFFFF"/>
              </a:solidFill>
              <a:latin typeface="Arial" pitchFamily="34" charset="0"/>
              <a:ea typeface="微软雅黑" pitchFamily="34" charset="-122"/>
              <a:sym typeface="Arial" pitchFamily="34" charset="0"/>
            </a:endParaRPr>
          </a:p>
        </p:txBody>
      </p:sp>
      <p:sp>
        <p:nvSpPr>
          <p:cNvPr id="39950" name="Oval 29"/>
          <p:cNvSpPr>
            <a:spLocks noChangeArrowheads="1"/>
          </p:cNvSpPr>
          <p:nvPr/>
        </p:nvSpPr>
        <p:spPr bwMode="auto">
          <a:xfrm>
            <a:off x="9275763" y="4719638"/>
            <a:ext cx="925512" cy="927100"/>
          </a:xfrm>
          <a:prstGeom prst="ellipse">
            <a:avLst/>
          </a:prstGeom>
          <a:solidFill>
            <a:srgbClr val="5130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en-AU" altLang="en-US" sz="2800">
              <a:solidFill>
                <a:srgbClr val="FFFFFF"/>
              </a:solidFill>
              <a:latin typeface="Arial" pitchFamily="34" charset="0"/>
              <a:ea typeface="微软雅黑" pitchFamily="34" charset="-122"/>
              <a:sym typeface="Arial" pitchFamily="34" charset="0"/>
            </a:endParaRPr>
          </a:p>
        </p:txBody>
      </p:sp>
      <p:sp>
        <p:nvSpPr>
          <p:cNvPr id="39951" name="Freeform 101"/>
          <p:cNvSpPr>
            <a:spLocks noEditPoints="1"/>
          </p:cNvSpPr>
          <p:nvPr/>
        </p:nvSpPr>
        <p:spPr bwMode="auto">
          <a:xfrm>
            <a:off x="9509125" y="4991100"/>
            <a:ext cx="388938" cy="382588"/>
          </a:xfrm>
          <a:custGeom>
            <a:avLst/>
            <a:gdLst>
              <a:gd name="T0" fmla="*/ 529356772 w 192"/>
              <a:gd name="T1" fmla="*/ 345445082 h 192"/>
              <a:gd name="T2" fmla="*/ 541667065 w 192"/>
              <a:gd name="T3" fmla="*/ 349416425 h 192"/>
              <a:gd name="T4" fmla="*/ 553977358 w 192"/>
              <a:gd name="T5" fmla="*/ 345445082 h 192"/>
              <a:gd name="T6" fmla="*/ 763258414 w 192"/>
              <a:gd name="T7" fmla="*/ 135001755 h 192"/>
              <a:gd name="T8" fmla="*/ 787878999 w 192"/>
              <a:gd name="T9" fmla="*/ 79412914 h 192"/>
              <a:gd name="T10" fmla="*/ 763258414 w 192"/>
              <a:gd name="T11" fmla="*/ 23824074 h 192"/>
              <a:gd name="T12" fmla="*/ 705809030 w 192"/>
              <a:gd name="T13" fmla="*/ 0 h 192"/>
              <a:gd name="T14" fmla="*/ 648359646 w 192"/>
              <a:gd name="T15" fmla="*/ 23824074 h 192"/>
              <a:gd name="T16" fmla="*/ 430870378 w 192"/>
              <a:gd name="T17" fmla="*/ 226326706 h 192"/>
              <a:gd name="T18" fmla="*/ 426768298 w 192"/>
              <a:gd name="T19" fmla="*/ 238238743 h 192"/>
              <a:gd name="T20" fmla="*/ 430870378 w 192"/>
              <a:gd name="T21" fmla="*/ 250150780 h 192"/>
              <a:gd name="T22" fmla="*/ 467803282 w 192"/>
              <a:gd name="T23" fmla="*/ 285886890 h 192"/>
              <a:gd name="T24" fmla="*/ 414458005 w 192"/>
              <a:gd name="T25" fmla="*/ 337504388 h 192"/>
              <a:gd name="T26" fmla="*/ 414458005 w 192"/>
              <a:gd name="T27" fmla="*/ 361328462 h 192"/>
              <a:gd name="T28" fmla="*/ 681186418 w 192"/>
              <a:gd name="T29" fmla="*/ 619419935 h 192"/>
              <a:gd name="T30" fmla="*/ 574495863 w 192"/>
              <a:gd name="T31" fmla="*/ 722656923 h 192"/>
              <a:gd name="T32" fmla="*/ 570391757 w 192"/>
              <a:gd name="T33" fmla="*/ 718685580 h 192"/>
              <a:gd name="T34" fmla="*/ 562183545 w 192"/>
              <a:gd name="T35" fmla="*/ 663096739 h 192"/>
              <a:gd name="T36" fmla="*/ 558081464 w 192"/>
              <a:gd name="T37" fmla="*/ 663096739 h 192"/>
              <a:gd name="T38" fmla="*/ 586806156 w 192"/>
              <a:gd name="T39" fmla="*/ 635301323 h 192"/>
              <a:gd name="T40" fmla="*/ 586806156 w 192"/>
              <a:gd name="T41" fmla="*/ 611477249 h 192"/>
              <a:gd name="T42" fmla="*/ 155933752 w 192"/>
              <a:gd name="T43" fmla="*/ 194561939 h 192"/>
              <a:gd name="T44" fmla="*/ 131313167 w 192"/>
              <a:gd name="T45" fmla="*/ 194561939 h 192"/>
              <a:gd name="T46" fmla="*/ 4104106 w 192"/>
              <a:gd name="T47" fmla="*/ 317651658 h 192"/>
              <a:gd name="T48" fmla="*/ 4104106 w 192"/>
              <a:gd name="T49" fmla="*/ 337504388 h 192"/>
              <a:gd name="T50" fmla="*/ 434974484 w 192"/>
              <a:gd name="T51" fmla="*/ 758391041 h 192"/>
              <a:gd name="T52" fmla="*/ 447284777 w 192"/>
              <a:gd name="T53" fmla="*/ 762362384 h 192"/>
              <a:gd name="T54" fmla="*/ 459597096 w 192"/>
              <a:gd name="T55" fmla="*/ 758391041 h 192"/>
              <a:gd name="T56" fmla="*/ 488321788 w 192"/>
              <a:gd name="T57" fmla="*/ 730597617 h 192"/>
              <a:gd name="T58" fmla="*/ 492423868 w 192"/>
              <a:gd name="T59" fmla="*/ 730597617 h 192"/>
              <a:gd name="T60" fmla="*/ 525252666 w 192"/>
              <a:gd name="T61" fmla="*/ 746479004 h 192"/>
              <a:gd name="T62" fmla="*/ 545771171 w 192"/>
              <a:gd name="T63" fmla="*/ 742509654 h 192"/>
              <a:gd name="T64" fmla="*/ 562183545 w 192"/>
              <a:gd name="T65" fmla="*/ 758391041 h 192"/>
              <a:gd name="T66" fmla="*/ 574495863 w 192"/>
              <a:gd name="T67" fmla="*/ 762362384 h 192"/>
              <a:gd name="T68" fmla="*/ 586806156 w 192"/>
              <a:gd name="T69" fmla="*/ 758391041 h 192"/>
              <a:gd name="T70" fmla="*/ 718119323 w 192"/>
              <a:gd name="T71" fmla="*/ 631331972 h 192"/>
              <a:gd name="T72" fmla="*/ 718119323 w 192"/>
              <a:gd name="T73" fmla="*/ 607507898 h 192"/>
              <a:gd name="T74" fmla="*/ 451388883 w 192"/>
              <a:gd name="T75" fmla="*/ 349416425 h 192"/>
              <a:gd name="T76" fmla="*/ 492423868 w 192"/>
              <a:gd name="T77" fmla="*/ 305739621 h 192"/>
              <a:gd name="T78" fmla="*/ 529356772 w 192"/>
              <a:gd name="T79" fmla="*/ 345445082 h 192"/>
              <a:gd name="T80" fmla="*/ 525252666 w 192"/>
              <a:gd name="T81" fmla="*/ 226326706 h 192"/>
              <a:gd name="T82" fmla="*/ 693496711 w 192"/>
              <a:gd name="T83" fmla="*/ 67500878 h 192"/>
              <a:gd name="T84" fmla="*/ 718119323 w 192"/>
              <a:gd name="T85" fmla="*/ 67500878 h 192"/>
              <a:gd name="T86" fmla="*/ 718119323 w 192"/>
              <a:gd name="T87" fmla="*/ 91324951 h 192"/>
              <a:gd name="T88" fmla="*/ 549873252 w 192"/>
              <a:gd name="T89" fmla="*/ 250150780 h 192"/>
              <a:gd name="T90" fmla="*/ 537562959 w 192"/>
              <a:gd name="T91" fmla="*/ 254120130 h 192"/>
              <a:gd name="T92" fmla="*/ 525252666 w 192"/>
              <a:gd name="T93" fmla="*/ 250150780 h 192"/>
              <a:gd name="T94" fmla="*/ 525252666 w 192"/>
              <a:gd name="T95" fmla="*/ 226326706 h 19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2" h="192">
                <a:moveTo>
                  <a:pt x="129" y="87"/>
                </a:moveTo>
                <a:cubicBezTo>
                  <a:pt x="130" y="87"/>
                  <a:pt x="131" y="88"/>
                  <a:pt x="132" y="88"/>
                </a:cubicBezTo>
                <a:cubicBezTo>
                  <a:pt x="133" y="88"/>
                  <a:pt x="134" y="87"/>
                  <a:pt x="135" y="87"/>
                </a:cubicBezTo>
                <a:cubicBezTo>
                  <a:pt x="186" y="34"/>
                  <a:pt x="186" y="34"/>
                  <a:pt x="186" y="34"/>
                </a:cubicBezTo>
                <a:cubicBezTo>
                  <a:pt x="190" y="30"/>
                  <a:pt x="192" y="25"/>
                  <a:pt x="192" y="20"/>
                </a:cubicBezTo>
                <a:cubicBezTo>
                  <a:pt x="192" y="15"/>
                  <a:pt x="190" y="9"/>
                  <a:pt x="186" y="6"/>
                </a:cubicBezTo>
                <a:cubicBezTo>
                  <a:pt x="182" y="2"/>
                  <a:pt x="177" y="0"/>
                  <a:pt x="172" y="0"/>
                </a:cubicBezTo>
                <a:cubicBezTo>
                  <a:pt x="167" y="0"/>
                  <a:pt x="162" y="2"/>
                  <a:pt x="158" y="6"/>
                </a:cubicBezTo>
                <a:cubicBezTo>
                  <a:pt x="105" y="57"/>
                  <a:pt x="105" y="57"/>
                  <a:pt x="105" y="57"/>
                </a:cubicBezTo>
                <a:cubicBezTo>
                  <a:pt x="105" y="58"/>
                  <a:pt x="104" y="59"/>
                  <a:pt x="104" y="60"/>
                </a:cubicBezTo>
                <a:cubicBezTo>
                  <a:pt x="104" y="61"/>
                  <a:pt x="105" y="62"/>
                  <a:pt x="105" y="63"/>
                </a:cubicBezTo>
                <a:cubicBezTo>
                  <a:pt x="114" y="72"/>
                  <a:pt x="114" y="72"/>
                  <a:pt x="114" y="72"/>
                </a:cubicBezTo>
                <a:cubicBezTo>
                  <a:pt x="101" y="85"/>
                  <a:pt x="101" y="85"/>
                  <a:pt x="101" y="85"/>
                </a:cubicBezTo>
                <a:cubicBezTo>
                  <a:pt x="100" y="87"/>
                  <a:pt x="100" y="89"/>
                  <a:pt x="101" y="91"/>
                </a:cubicBezTo>
                <a:cubicBezTo>
                  <a:pt x="166" y="156"/>
                  <a:pt x="166" y="156"/>
                  <a:pt x="166" y="156"/>
                </a:cubicBezTo>
                <a:cubicBezTo>
                  <a:pt x="140" y="182"/>
                  <a:pt x="140" y="182"/>
                  <a:pt x="140" y="182"/>
                </a:cubicBezTo>
                <a:cubicBezTo>
                  <a:pt x="139" y="181"/>
                  <a:pt x="139" y="181"/>
                  <a:pt x="139" y="181"/>
                </a:cubicBezTo>
                <a:cubicBezTo>
                  <a:pt x="141" y="177"/>
                  <a:pt x="140" y="171"/>
                  <a:pt x="137" y="167"/>
                </a:cubicBezTo>
                <a:cubicBezTo>
                  <a:pt x="136" y="167"/>
                  <a:pt x="136" y="167"/>
                  <a:pt x="136" y="167"/>
                </a:cubicBezTo>
                <a:cubicBezTo>
                  <a:pt x="143" y="160"/>
                  <a:pt x="143" y="160"/>
                  <a:pt x="143" y="160"/>
                </a:cubicBezTo>
                <a:cubicBezTo>
                  <a:pt x="144" y="158"/>
                  <a:pt x="144" y="156"/>
                  <a:pt x="143" y="154"/>
                </a:cubicBezTo>
                <a:cubicBezTo>
                  <a:pt x="38" y="49"/>
                  <a:pt x="38" y="49"/>
                  <a:pt x="38" y="49"/>
                </a:cubicBezTo>
                <a:cubicBezTo>
                  <a:pt x="36" y="47"/>
                  <a:pt x="34" y="47"/>
                  <a:pt x="32" y="49"/>
                </a:cubicBezTo>
                <a:cubicBezTo>
                  <a:pt x="1" y="80"/>
                  <a:pt x="1" y="80"/>
                  <a:pt x="1" y="80"/>
                </a:cubicBezTo>
                <a:cubicBezTo>
                  <a:pt x="0" y="81"/>
                  <a:pt x="0" y="84"/>
                  <a:pt x="1" y="85"/>
                </a:cubicBezTo>
                <a:cubicBezTo>
                  <a:pt x="106" y="191"/>
                  <a:pt x="106" y="191"/>
                  <a:pt x="106" y="191"/>
                </a:cubicBezTo>
                <a:cubicBezTo>
                  <a:pt x="107" y="191"/>
                  <a:pt x="108" y="192"/>
                  <a:pt x="109" y="192"/>
                </a:cubicBezTo>
                <a:cubicBezTo>
                  <a:pt x="110" y="192"/>
                  <a:pt x="111" y="191"/>
                  <a:pt x="112" y="191"/>
                </a:cubicBezTo>
                <a:cubicBezTo>
                  <a:pt x="119" y="184"/>
                  <a:pt x="119" y="184"/>
                  <a:pt x="119" y="184"/>
                </a:cubicBezTo>
                <a:cubicBezTo>
                  <a:pt x="119" y="184"/>
                  <a:pt x="119" y="184"/>
                  <a:pt x="120" y="184"/>
                </a:cubicBezTo>
                <a:cubicBezTo>
                  <a:pt x="122" y="187"/>
                  <a:pt x="125" y="188"/>
                  <a:pt x="128" y="188"/>
                </a:cubicBezTo>
                <a:cubicBezTo>
                  <a:pt x="130" y="188"/>
                  <a:pt x="132" y="187"/>
                  <a:pt x="133" y="187"/>
                </a:cubicBezTo>
                <a:cubicBezTo>
                  <a:pt x="137" y="191"/>
                  <a:pt x="137" y="191"/>
                  <a:pt x="137" y="191"/>
                </a:cubicBezTo>
                <a:cubicBezTo>
                  <a:pt x="138" y="191"/>
                  <a:pt x="139" y="192"/>
                  <a:pt x="140" y="192"/>
                </a:cubicBezTo>
                <a:cubicBezTo>
                  <a:pt x="141" y="192"/>
                  <a:pt x="142" y="191"/>
                  <a:pt x="143" y="191"/>
                </a:cubicBezTo>
                <a:cubicBezTo>
                  <a:pt x="175" y="159"/>
                  <a:pt x="175" y="159"/>
                  <a:pt x="175" y="159"/>
                </a:cubicBezTo>
                <a:cubicBezTo>
                  <a:pt x="176" y="157"/>
                  <a:pt x="176" y="155"/>
                  <a:pt x="175" y="153"/>
                </a:cubicBezTo>
                <a:cubicBezTo>
                  <a:pt x="110" y="88"/>
                  <a:pt x="110" y="88"/>
                  <a:pt x="110" y="88"/>
                </a:cubicBezTo>
                <a:cubicBezTo>
                  <a:pt x="120" y="77"/>
                  <a:pt x="120" y="77"/>
                  <a:pt x="120" y="77"/>
                </a:cubicBezTo>
                <a:lnTo>
                  <a:pt x="129" y="87"/>
                </a:lnTo>
                <a:close/>
                <a:moveTo>
                  <a:pt x="128" y="57"/>
                </a:moveTo>
                <a:cubicBezTo>
                  <a:pt x="169" y="17"/>
                  <a:pt x="169" y="17"/>
                  <a:pt x="169" y="17"/>
                </a:cubicBezTo>
                <a:cubicBezTo>
                  <a:pt x="171" y="16"/>
                  <a:pt x="173" y="16"/>
                  <a:pt x="175" y="17"/>
                </a:cubicBezTo>
                <a:cubicBezTo>
                  <a:pt x="176" y="19"/>
                  <a:pt x="176" y="21"/>
                  <a:pt x="175" y="23"/>
                </a:cubicBezTo>
                <a:cubicBezTo>
                  <a:pt x="134" y="63"/>
                  <a:pt x="134" y="63"/>
                  <a:pt x="134" y="63"/>
                </a:cubicBezTo>
                <a:cubicBezTo>
                  <a:pt x="133" y="64"/>
                  <a:pt x="132" y="64"/>
                  <a:pt x="131" y="64"/>
                </a:cubicBezTo>
                <a:cubicBezTo>
                  <a:pt x="130" y="64"/>
                  <a:pt x="129" y="64"/>
                  <a:pt x="128" y="63"/>
                </a:cubicBezTo>
                <a:cubicBezTo>
                  <a:pt x="126" y="61"/>
                  <a:pt x="126" y="59"/>
                  <a:pt x="128" y="5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72751" tIns="36376" rIns="72751" bIns="36376"/>
          <a:lstStyle/>
          <a:p>
            <a:endParaRPr lang="zh-CN" altLang="en-US"/>
          </a:p>
        </p:txBody>
      </p:sp>
      <p:pic>
        <p:nvPicPr>
          <p:cNvPr id="39952" name="组合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6763" y="1938338"/>
            <a:ext cx="388937"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53" name="组合 1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8175" y="2951163"/>
            <a:ext cx="390525"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54" name="组合 2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3975100"/>
            <a:ext cx="32385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9955" name="组合 24"/>
          <p:cNvGrpSpPr>
            <a:grpSpLocks/>
          </p:cNvGrpSpPr>
          <p:nvPr/>
        </p:nvGrpSpPr>
        <p:grpSpPr bwMode="auto">
          <a:xfrm>
            <a:off x="3941763" y="1863725"/>
            <a:ext cx="3894137" cy="455613"/>
            <a:chOff x="0" y="0"/>
            <a:chExt cx="3893699" cy="454570"/>
          </a:xfrm>
        </p:grpSpPr>
        <p:sp>
          <p:nvSpPr>
            <p:cNvPr id="39966" name="TextBox 13"/>
            <p:cNvSpPr txBox="1">
              <a:spLocks noChangeArrowheads="1"/>
            </p:cNvSpPr>
            <p:nvPr/>
          </p:nvSpPr>
          <p:spPr bwMode="auto">
            <a:xfrm>
              <a:off x="0" y="0"/>
              <a:ext cx="129528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chemeClr val="bg1"/>
                  </a:solidFill>
                  <a:latin typeface="Arial" pitchFamily="34" charset="0"/>
                  <a:ea typeface="微软雅黑" pitchFamily="34" charset="-122"/>
                  <a:sym typeface="Arial" pitchFamily="34" charset="0"/>
                </a:rPr>
                <a:t>ADD TITLE</a:t>
              </a:r>
            </a:p>
          </p:txBody>
        </p:sp>
        <p:sp>
          <p:nvSpPr>
            <p:cNvPr id="39967" name="TextBox 13"/>
            <p:cNvSpPr txBox="1">
              <a:spLocks noChangeArrowheads="1"/>
            </p:cNvSpPr>
            <p:nvPr/>
          </p:nvSpPr>
          <p:spPr bwMode="auto">
            <a:xfrm>
              <a:off x="4081" y="269904"/>
              <a:ext cx="38896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200">
                  <a:solidFill>
                    <a:schemeClr val="bg1"/>
                  </a:solidFill>
                  <a:latin typeface="Arial" pitchFamily="34" charset="0"/>
                  <a:ea typeface="微软雅黑" pitchFamily="34" charset="-122"/>
                  <a:sym typeface="Arial" pitchFamily="34" charset="0"/>
                </a:rPr>
                <a:t>according to your need to draw the text box size</a:t>
              </a:r>
            </a:p>
          </p:txBody>
        </p:sp>
      </p:grpSp>
      <p:grpSp>
        <p:nvGrpSpPr>
          <p:cNvPr id="39956" name="组合 27"/>
          <p:cNvGrpSpPr>
            <a:grpSpLocks/>
          </p:cNvGrpSpPr>
          <p:nvPr/>
        </p:nvGrpSpPr>
        <p:grpSpPr bwMode="auto">
          <a:xfrm>
            <a:off x="4802188" y="2909888"/>
            <a:ext cx="3894137" cy="454025"/>
            <a:chOff x="0" y="0"/>
            <a:chExt cx="3893699" cy="454570"/>
          </a:xfrm>
        </p:grpSpPr>
        <p:sp>
          <p:nvSpPr>
            <p:cNvPr id="39964" name="TextBox 13"/>
            <p:cNvSpPr txBox="1">
              <a:spLocks noChangeArrowheads="1"/>
            </p:cNvSpPr>
            <p:nvPr/>
          </p:nvSpPr>
          <p:spPr bwMode="auto">
            <a:xfrm>
              <a:off x="0" y="0"/>
              <a:ext cx="129528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chemeClr val="bg1"/>
                  </a:solidFill>
                  <a:latin typeface="Arial" pitchFamily="34" charset="0"/>
                  <a:ea typeface="微软雅黑" pitchFamily="34" charset="-122"/>
                  <a:sym typeface="Arial" pitchFamily="34" charset="0"/>
                </a:rPr>
                <a:t>ADD TITLE</a:t>
              </a:r>
            </a:p>
          </p:txBody>
        </p:sp>
        <p:sp>
          <p:nvSpPr>
            <p:cNvPr id="39965" name="TextBox 13"/>
            <p:cNvSpPr txBox="1">
              <a:spLocks noChangeArrowheads="1"/>
            </p:cNvSpPr>
            <p:nvPr/>
          </p:nvSpPr>
          <p:spPr bwMode="auto">
            <a:xfrm>
              <a:off x="4081" y="269904"/>
              <a:ext cx="38896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200">
                  <a:solidFill>
                    <a:schemeClr val="bg1"/>
                  </a:solidFill>
                  <a:latin typeface="Arial" pitchFamily="34" charset="0"/>
                  <a:ea typeface="微软雅黑" pitchFamily="34" charset="-122"/>
                  <a:sym typeface="Arial" pitchFamily="34" charset="0"/>
                </a:rPr>
                <a:t>according to your need to draw the text box size</a:t>
              </a:r>
            </a:p>
          </p:txBody>
        </p:sp>
      </p:grpSp>
      <p:grpSp>
        <p:nvGrpSpPr>
          <p:cNvPr id="39957" name="组合 30"/>
          <p:cNvGrpSpPr>
            <a:grpSpLocks/>
          </p:cNvGrpSpPr>
          <p:nvPr/>
        </p:nvGrpSpPr>
        <p:grpSpPr bwMode="auto">
          <a:xfrm>
            <a:off x="4002088" y="3952875"/>
            <a:ext cx="3894137" cy="454025"/>
            <a:chOff x="0" y="0"/>
            <a:chExt cx="3893699" cy="454570"/>
          </a:xfrm>
        </p:grpSpPr>
        <p:sp>
          <p:nvSpPr>
            <p:cNvPr id="39962" name="TextBox 13"/>
            <p:cNvSpPr txBox="1">
              <a:spLocks noChangeArrowheads="1"/>
            </p:cNvSpPr>
            <p:nvPr/>
          </p:nvSpPr>
          <p:spPr bwMode="auto">
            <a:xfrm>
              <a:off x="0" y="0"/>
              <a:ext cx="129528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chemeClr val="bg1"/>
                  </a:solidFill>
                  <a:latin typeface="Arial" pitchFamily="34" charset="0"/>
                  <a:ea typeface="微软雅黑" pitchFamily="34" charset="-122"/>
                  <a:sym typeface="Arial" pitchFamily="34" charset="0"/>
                </a:rPr>
                <a:t>ADD TITLE</a:t>
              </a:r>
            </a:p>
          </p:txBody>
        </p:sp>
        <p:sp>
          <p:nvSpPr>
            <p:cNvPr id="39963" name="TextBox 13"/>
            <p:cNvSpPr txBox="1">
              <a:spLocks noChangeArrowheads="1"/>
            </p:cNvSpPr>
            <p:nvPr/>
          </p:nvSpPr>
          <p:spPr bwMode="auto">
            <a:xfrm>
              <a:off x="4081" y="269904"/>
              <a:ext cx="38896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200">
                  <a:solidFill>
                    <a:schemeClr val="bg1"/>
                  </a:solidFill>
                  <a:latin typeface="Arial" pitchFamily="34" charset="0"/>
                  <a:ea typeface="微软雅黑" pitchFamily="34" charset="-122"/>
                  <a:sym typeface="Arial" pitchFamily="34" charset="0"/>
                </a:rPr>
                <a:t>according to your need to draw the text box size</a:t>
              </a:r>
            </a:p>
          </p:txBody>
        </p:sp>
      </p:grpSp>
      <p:grpSp>
        <p:nvGrpSpPr>
          <p:cNvPr id="39958" name="组合 33"/>
          <p:cNvGrpSpPr>
            <a:grpSpLocks/>
          </p:cNvGrpSpPr>
          <p:nvPr/>
        </p:nvGrpSpPr>
        <p:grpSpPr bwMode="auto">
          <a:xfrm>
            <a:off x="4802188" y="4956175"/>
            <a:ext cx="3894137" cy="454025"/>
            <a:chOff x="0" y="0"/>
            <a:chExt cx="3893699" cy="454570"/>
          </a:xfrm>
        </p:grpSpPr>
        <p:sp>
          <p:nvSpPr>
            <p:cNvPr id="39960" name="TextBox 13"/>
            <p:cNvSpPr txBox="1">
              <a:spLocks noChangeArrowheads="1"/>
            </p:cNvSpPr>
            <p:nvPr/>
          </p:nvSpPr>
          <p:spPr bwMode="auto">
            <a:xfrm>
              <a:off x="0" y="0"/>
              <a:ext cx="129528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chemeClr val="bg1"/>
                  </a:solidFill>
                  <a:latin typeface="Arial" pitchFamily="34" charset="0"/>
                  <a:ea typeface="微软雅黑" pitchFamily="34" charset="-122"/>
                  <a:sym typeface="Arial" pitchFamily="34" charset="0"/>
                </a:rPr>
                <a:t>ADD TITLE</a:t>
              </a:r>
            </a:p>
          </p:txBody>
        </p:sp>
        <p:sp>
          <p:nvSpPr>
            <p:cNvPr id="39961" name="TextBox 13"/>
            <p:cNvSpPr txBox="1">
              <a:spLocks noChangeArrowheads="1"/>
            </p:cNvSpPr>
            <p:nvPr/>
          </p:nvSpPr>
          <p:spPr bwMode="auto">
            <a:xfrm>
              <a:off x="4081" y="269904"/>
              <a:ext cx="38896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200">
                  <a:solidFill>
                    <a:schemeClr val="bg1"/>
                  </a:solidFill>
                  <a:latin typeface="Arial" pitchFamily="34" charset="0"/>
                  <a:ea typeface="微软雅黑" pitchFamily="34" charset="-122"/>
                  <a:sym typeface="Arial" pitchFamily="34" charset="0"/>
                </a:rPr>
                <a:t>according to your need to draw the text box size</a:t>
              </a:r>
            </a:p>
          </p:txBody>
        </p:sp>
      </p:grpSp>
      <p:sp>
        <p:nvSpPr>
          <p:cNvPr id="39959" name="文本框 38"/>
          <p:cNvSpPr txBox="1">
            <a:spLocks noChangeArrowheads="1"/>
          </p:cNvSpPr>
          <p:nvPr/>
        </p:nvSpPr>
        <p:spPr bwMode="auto">
          <a:xfrm>
            <a:off x="1917700" y="539750"/>
            <a:ext cx="2117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b="1">
                <a:solidFill>
                  <a:srgbClr val="767171"/>
                </a:solidFill>
                <a:latin typeface="Arial" pitchFamily="34" charset="0"/>
                <a:cs typeface="Arial" pitchFamily="34" charset="0"/>
              </a:rPr>
              <a:t>ADD YOUR TITLE</a:t>
            </a:r>
            <a:endParaRPr lang="zh-CN" altLang="en-US" b="1">
              <a:solidFill>
                <a:srgbClr val="767171"/>
              </a:solidFill>
              <a:latin typeface="Arial" pitchFamily="34" charset="0"/>
              <a:cs typeface="Arial"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0963" name="Straight Connector 49"/>
          <p:cNvCxnSpPr>
            <a:cxnSpLocks noChangeShapeType="1"/>
          </p:cNvCxnSpPr>
          <p:nvPr/>
        </p:nvCxnSpPr>
        <p:spPr bwMode="auto">
          <a:xfrm>
            <a:off x="3213100" y="3217863"/>
            <a:ext cx="893763" cy="0"/>
          </a:xfrm>
          <a:prstGeom prst="line">
            <a:avLst/>
          </a:prstGeom>
          <a:noFill/>
          <a:ln w="6350">
            <a:solidFill>
              <a:srgbClr val="ADBACA"/>
            </a:solidFill>
            <a:round/>
            <a:headEnd/>
            <a:tailEnd/>
          </a:ln>
          <a:extLst>
            <a:ext uri="{909E8E84-426E-40DD-AFC4-6F175D3DCCD1}">
              <a14:hiddenFill xmlns:a14="http://schemas.microsoft.com/office/drawing/2010/main">
                <a:noFill/>
              </a14:hiddenFill>
            </a:ext>
          </a:extLst>
        </p:spPr>
      </p:cxnSp>
      <p:cxnSp>
        <p:nvCxnSpPr>
          <p:cNvPr id="40964" name="Straight Connector 52"/>
          <p:cNvCxnSpPr>
            <a:cxnSpLocks noChangeShapeType="1"/>
          </p:cNvCxnSpPr>
          <p:nvPr/>
        </p:nvCxnSpPr>
        <p:spPr bwMode="auto">
          <a:xfrm>
            <a:off x="3213100" y="4662488"/>
            <a:ext cx="1204913" cy="0"/>
          </a:xfrm>
          <a:prstGeom prst="line">
            <a:avLst/>
          </a:prstGeom>
          <a:noFill/>
          <a:ln w="6350">
            <a:solidFill>
              <a:srgbClr val="ADBACA"/>
            </a:solidFill>
            <a:round/>
            <a:headEnd/>
            <a:tailEnd/>
          </a:ln>
          <a:extLst>
            <a:ext uri="{909E8E84-426E-40DD-AFC4-6F175D3DCCD1}">
              <a14:hiddenFill xmlns:a14="http://schemas.microsoft.com/office/drawing/2010/main">
                <a:noFill/>
              </a14:hiddenFill>
            </a:ext>
          </a:extLst>
        </p:spPr>
      </p:cxnSp>
      <p:cxnSp>
        <p:nvCxnSpPr>
          <p:cNvPr id="40965" name="Straight Connector 38"/>
          <p:cNvCxnSpPr>
            <a:cxnSpLocks noChangeShapeType="1"/>
          </p:cNvCxnSpPr>
          <p:nvPr/>
        </p:nvCxnSpPr>
        <p:spPr bwMode="auto">
          <a:xfrm>
            <a:off x="6427788" y="1920875"/>
            <a:ext cx="2141537" cy="0"/>
          </a:xfrm>
          <a:prstGeom prst="line">
            <a:avLst/>
          </a:prstGeom>
          <a:noFill/>
          <a:ln w="6350">
            <a:solidFill>
              <a:srgbClr val="ADBACA"/>
            </a:solidFill>
            <a:round/>
            <a:headEnd/>
            <a:tailEnd/>
          </a:ln>
          <a:extLst>
            <a:ext uri="{909E8E84-426E-40DD-AFC4-6F175D3DCCD1}">
              <a14:hiddenFill xmlns:a14="http://schemas.microsoft.com/office/drawing/2010/main">
                <a:noFill/>
              </a14:hiddenFill>
            </a:ext>
          </a:extLst>
        </p:spPr>
      </p:cxnSp>
      <p:cxnSp>
        <p:nvCxnSpPr>
          <p:cNvPr id="40966" name="Straight Connector 41"/>
          <p:cNvCxnSpPr>
            <a:cxnSpLocks noChangeShapeType="1"/>
          </p:cNvCxnSpPr>
          <p:nvPr/>
        </p:nvCxnSpPr>
        <p:spPr bwMode="auto">
          <a:xfrm>
            <a:off x="7675563" y="3217863"/>
            <a:ext cx="893762" cy="0"/>
          </a:xfrm>
          <a:prstGeom prst="line">
            <a:avLst/>
          </a:prstGeom>
          <a:noFill/>
          <a:ln w="6350">
            <a:solidFill>
              <a:srgbClr val="ADBACA"/>
            </a:solidFill>
            <a:round/>
            <a:headEnd/>
            <a:tailEnd/>
          </a:ln>
          <a:extLst>
            <a:ext uri="{909E8E84-426E-40DD-AFC4-6F175D3DCCD1}">
              <a14:hiddenFill xmlns:a14="http://schemas.microsoft.com/office/drawing/2010/main">
                <a:noFill/>
              </a14:hiddenFill>
            </a:ext>
          </a:extLst>
        </p:spPr>
      </p:cxnSp>
      <p:cxnSp>
        <p:nvCxnSpPr>
          <p:cNvPr id="40967" name="Straight Connector 51"/>
          <p:cNvCxnSpPr>
            <a:cxnSpLocks noChangeShapeType="1"/>
          </p:cNvCxnSpPr>
          <p:nvPr/>
        </p:nvCxnSpPr>
        <p:spPr bwMode="auto">
          <a:xfrm>
            <a:off x="7315200" y="4662488"/>
            <a:ext cx="1254125" cy="0"/>
          </a:xfrm>
          <a:prstGeom prst="line">
            <a:avLst/>
          </a:prstGeom>
          <a:noFill/>
          <a:ln w="6350">
            <a:solidFill>
              <a:srgbClr val="ADBACA"/>
            </a:solidFill>
            <a:round/>
            <a:headEnd/>
            <a:tailEnd/>
          </a:ln>
          <a:extLst>
            <a:ext uri="{909E8E84-426E-40DD-AFC4-6F175D3DCCD1}">
              <a14:hiddenFill xmlns:a14="http://schemas.microsoft.com/office/drawing/2010/main">
                <a:noFill/>
              </a14:hiddenFill>
            </a:ext>
          </a:extLst>
        </p:spPr>
      </p:cxnSp>
      <p:sp>
        <p:nvSpPr>
          <p:cNvPr id="40968" name="Oval 3"/>
          <p:cNvSpPr>
            <a:spLocks noChangeArrowheads="1"/>
          </p:cNvSpPr>
          <p:nvPr/>
        </p:nvSpPr>
        <p:spPr bwMode="auto">
          <a:xfrm>
            <a:off x="6167438" y="2408238"/>
            <a:ext cx="1595437" cy="1619250"/>
          </a:xfrm>
          <a:prstGeom prst="ellipse">
            <a:avLst/>
          </a:prstGeom>
          <a:solidFill>
            <a:srgbClr val="5130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altLang="zh-CN">
              <a:solidFill>
                <a:srgbClr val="000000"/>
              </a:solidFill>
              <a:latin typeface="Arial" pitchFamily="34" charset="0"/>
              <a:ea typeface="微软雅黑" pitchFamily="34" charset="-122"/>
              <a:sym typeface="Arial" pitchFamily="34" charset="0"/>
            </a:endParaRPr>
          </a:p>
        </p:txBody>
      </p:sp>
      <p:sp>
        <p:nvSpPr>
          <p:cNvPr id="40969" name="Oval 4"/>
          <p:cNvSpPr>
            <a:spLocks noChangeArrowheads="1"/>
          </p:cNvSpPr>
          <p:nvPr/>
        </p:nvSpPr>
        <p:spPr bwMode="auto">
          <a:xfrm>
            <a:off x="5013325" y="1708150"/>
            <a:ext cx="1595438" cy="1619250"/>
          </a:xfrm>
          <a:prstGeom prst="ellipse">
            <a:avLst/>
          </a:prstGeom>
          <a:solidFill>
            <a:srgbClr val="76717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altLang="zh-CN">
              <a:solidFill>
                <a:srgbClr val="000000"/>
              </a:solidFill>
              <a:latin typeface="Arial" pitchFamily="34" charset="0"/>
              <a:ea typeface="微软雅黑" pitchFamily="34" charset="-122"/>
              <a:sym typeface="Arial" pitchFamily="34" charset="0"/>
            </a:endParaRPr>
          </a:p>
        </p:txBody>
      </p:sp>
      <p:sp>
        <p:nvSpPr>
          <p:cNvPr id="40970" name="Oval 5"/>
          <p:cNvSpPr>
            <a:spLocks noChangeArrowheads="1"/>
          </p:cNvSpPr>
          <p:nvPr/>
        </p:nvSpPr>
        <p:spPr bwMode="auto">
          <a:xfrm>
            <a:off x="3997325" y="2408238"/>
            <a:ext cx="1595438" cy="1619250"/>
          </a:xfrm>
          <a:prstGeom prst="ellipse">
            <a:avLst/>
          </a:prstGeom>
          <a:solidFill>
            <a:srgbClr val="DE44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altLang="zh-CN">
              <a:solidFill>
                <a:srgbClr val="000000"/>
              </a:solidFill>
              <a:latin typeface="Arial" pitchFamily="34" charset="0"/>
              <a:ea typeface="微软雅黑" pitchFamily="34" charset="-122"/>
              <a:sym typeface="Arial" pitchFamily="34" charset="0"/>
            </a:endParaRPr>
          </a:p>
        </p:txBody>
      </p:sp>
      <p:sp>
        <p:nvSpPr>
          <p:cNvPr id="40971" name="Oval 6"/>
          <p:cNvSpPr>
            <a:spLocks noChangeArrowheads="1"/>
          </p:cNvSpPr>
          <p:nvPr/>
        </p:nvSpPr>
        <p:spPr bwMode="auto">
          <a:xfrm>
            <a:off x="5811838" y="3738563"/>
            <a:ext cx="1595437" cy="1619250"/>
          </a:xfrm>
          <a:prstGeom prst="ellipse">
            <a:avLst/>
          </a:prstGeom>
          <a:solidFill>
            <a:srgbClr val="DE44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altLang="zh-CN">
              <a:solidFill>
                <a:srgbClr val="000000"/>
              </a:solidFill>
              <a:latin typeface="Arial" pitchFamily="34" charset="0"/>
              <a:ea typeface="微软雅黑" pitchFamily="34" charset="-122"/>
              <a:sym typeface="Arial" pitchFamily="34" charset="0"/>
            </a:endParaRPr>
          </a:p>
        </p:txBody>
      </p:sp>
      <p:sp>
        <p:nvSpPr>
          <p:cNvPr id="40972" name="Oval 7"/>
          <p:cNvSpPr>
            <a:spLocks noChangeArrowheads="1"/>
          </p:cNvSpPr>
          <p:nvPr/>
        </p:nvSpPr>
        <p:spPr bwMode="auto">
          <a:xfrm>
            <a:off x="4356100" y="3738563"/>
            <a:ext cx="1595438" cy="1619250"/>
          </a:xfrm>
          <a:prstGeom prst="ellipse">
            <a:avLst/>
          </a:prstGeom>
          <a:solidFill>
            <a:srgbClr val="5130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altLang="zh-CN">
              <a:solidFill>
                <a:srgbClr val="000000"/>
              </a:solidFill>
              <a:latin typeface="Arial" pitchFamily="34" charset="0"/>
              <a:ea typeface="微软雅黑" pitchFamily="34" charset="-122"/>
              <a:sym typeface="Arial" pitchFamily="34" charset="0"/>
            </a:endParaRPr>
          </a:p>
        </p:txBody>
      </p:sp>
      <p:sp>
        <p:nvSpPr>
          <p:cNvPr id="40973" name="Freeform 57"/>
          <p:cNvSpPr>
            <a:spLocks noEditPoints="1"/>
          </p:cNvSpPr>
          <p:nvPr/>
        </p:nvSpPr>
        <p:spPr bwMode="auto">
          <a:xfrm>
            <a:off x="5557838" y="2187575"/>
            <a:ext cx="422275" cy="412750"/>
          </a:xfrm>
          <a:custGeom>
            <a:avLst/>
            <a:gdLst>
              <a:gd name="T0" fmla="*/ 1533521222 w 100"/>
              <a:gd name="T1" fmla="*/ 1086379276 h 97"/>
              <a:gd name="T2" fmla="*/ 1783161756 w 100"/>
              <a:gd name="T3" fmla="*/ 977740923 h 97"/>
              <a:gd name="T4" fmla="*/ 1783161756 w 100"/>
              <a:gd name="T5" fmla="*/ 778574155 h 97"/>
              <a:gd name="T6" fmla="*/ 1533521222 w 100"/>
              <a:gd name="T7" fmla="*/ 688041485 h 97"/>
              <a:gd name="T8" fmla="*/ 1480023202 w 100"/>
              <a:gd name="T9" fmla="*/ 579403131 h 97"/>
              <a:gd name="T10" fmla="*/ 1587015019 w 100"/>
              <a:gd name="T11" fmla="*/ 325915059 h 97"/>
              <a:gd name="T12" fmla="*/ 1444362078 w 100"/>
              <a:gd name="T13" fmla="*/ 199171023 h 97"/>
              <a:gd name="T14" fmla="*/ 1194717321 w 100"/>
              <a:gd name="T15" fmla="*/ 289699438 h 97"/>
              <a:gd name="T16" fmla="*/ 1087729727 w 100"/>
              <a:gd name="T17" fmla="*/ 253488072 h 97"/>
              <a:gd name="T18" fmla="*/ 980737910 w 100"/>
              <a:gd name="T19" fmla="*/ 0 h 97"/>
              <a:gd name="T20" fmla="*/ 784591173 w 100"/>
              <a:gd name="T21" fmla="*/ 0 h 97"/>
              <a:gd name="T22" fmla="*/ 695432029 w 100"/>
              <a:gd name="T23" fmla="*/ 253488072 h 97"/>
              <a:gd name="T24" fmla="*/ 588444435 w 100"/>
              <a:gd name="T25" fmla="*/ 289699438 h 97"/>
              <a:gd name="T26" fmla="*/ 338799678 w 100"/>
              <a:gd name="T27" fmla="*/ 199171023 h 97"/>
              <a:gd name="T28" fmla="*/ 196146738 w 100"/>
              <a:gd name="T29" fmla="*/ 344020742 h 97"/>
              <a:gd name="T30" fmla="*/ 303138554 w 100"/>
              <a:gd name="T31" fmla="*/ 579403131 h 97"/>
              <a:gd name="T32" fmla="*/ 249644757 w 100"/>
              <a:gd name="T33" fmla="*/ 688041485 h 97"/>
              <a:gd name="T34" fmla="*/ 0 w 100"/>
              <a:gd name="T35" fmla="*/ 796679838 h 97"/>
              <a:gd name="T36" fmla="*/ 0 w 100"/>
              <a:gd name="T37" fmla="*/ 977740923 h 97"/>
              <a:gd name="T38" fmla="*/ 249644757 w 100"/>
              <a:gd name="T39" fmla="*/ 1086379276 h 97"/>
              <a:gd name="T40" fmla="*/ 303138554 w 100"/>
              <a:gd name="T41" fmla="*/ 1195017629 h 97"/>
              <a:gd name="T42" fmla="*/ 196146738 w 100"/>
              <a:gd name="T43" fmla="*/ 1448505701 h 97"/>
              <a:gd name="T44" fmla="*/ 338799678 w 100"/>
              <a:gd name="T45" fmla="*/ 1575249737 h 97"/>
              <a:gd name="T46" fmla="*/ 588444435 w 100"/>
              <a:gd name="T47" fmla="*/ 1484721322 h 97"/>
              <a:gd name="T48" fmla="*/ 695432029 w 100"/>
              <a:gd name="T49" fmla="*/ 1520932688 h 97"/>
              <a:gd name="T50" fmla="*/ 802423846 w 100"/>
              <a:gd name="T51" fmla="*/ 1756315077 h 97"/>
              <a:gd name="T52" fmla="*/ 998570584 w 100"/>
              <a:gd name="T53" fmla="*/ 1756315077 h 97"/>
              <a:gd name="T54" fmla="*/ 1087729727 w 100"/>
              <a:gd name="T55" fmla="*/ 1520932688 h 97"/>
              <a:gd name="T56" fmla="*/ 1194717321 w 100"/>
              <a:gd name="T57" fmla="*/ 1484721322 h 97"/>
              <a:gd name="T58" fmla="*/ 1444362078 w 100"/>
              <a:gd name="T59" fmla="*/ 1575249737 h 97"/>
              <a:gd name="T60" fmla="*/ 1587015019 w 100"/>
              <a:gd name="T61" fmla="*/ 1430400018 h 97"/>
              <a:gd name="T62" fmla="*/ 1480023202 w 100"/>
              <a:gd name="T63" fmla="*/ 1195017629 h 97"/>
              <a:gd name="T64" fmla="*/ 1533521222 w 100"/>
              <a:gd name="T65" fmla="*/ 1086379276 h 97"/>
              <a:gd name="T66" fmla="*/ 891582990 w 100"/>
              <a:gd name="T67" fmla="*/ 1158806263 h 97"/>
              <a:gd name="T68" fmla="*/ 606277109 w 100"/>
              <a:gd name="T69" fmla="*/ 887212508 h 97"/>
              <a:gd name="T70" fmla="*/ 891582990 w 100"/>
              <a:gd name="T71" fmla="*/ 597508814 h 97"/>
              <a:gd name="T72" fmla="*/ 1176888871 w 100"/>
              <a:gd name="T73" fmla="*/ 887212508 h 97"/>
              <a:gd name="T74" fmla="*/ 891582990 w 100"/>
              <a:gd name="T75" fmla="*/ 1158806263 h 9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00" h="97">
                <a:moveTo>
                  <a:pt x="86" y="60"/>
                </a:moveTo>
                <a:cubicBezTo>
                  <a:pt x="86" y="60"/>
                  <a:pt x="100" y="55"/>
                  <a:pt x="100" y="54"/>
                </a:cubicBezTo>
                <a:cubicBezTo>
                  <a:pt x="100" y="43"/>
                  <a:pt x="100" y="43"/>
                  <a:pt x="100" y="43"/>
                </a:cubicBezTo>
                <a:cubicBezTo>
                  <a:pt x="100" y="43"/>
                  <a:pt x="86" y="38"/>
                  <a:pt x="86" y="38"/>
                </a:cubicBezTo>
                <a:cubicBezTo>
                  <a:pt x="83" y="32"/>
                  <a:pt x="83" y="32"/>
                  <a:pt x="83" y="32"/>
                </a:cubicBezTo>
                <a:cubicBezTo>
                  <a:pt x="83" y="32"/>
                  <a:pt x="89" y="19"/>
                  <a:pt x="89" y="18"/>
                </a:cubicBezTo>
                <a:cubicBezTo>
                  <a:pt x="81" y="11"/>
                  <a:pt x="81" y="11"/>
                  <a:pt x="81" y="11"/>
                </a:cubicBezTo>
                <a:cubicBezTo>
                  <a:pt x="80" y="10"/>
                  <a:pt x="67" y="16"/>
                  <a:pt x="67" y="16"/>
                </a:cubicBezTo>
                <a:cubicBezTo>
                  <a:pt x="61" y="14"/>
                  <a:pt x="61" y="14"/>
                  <a:pt x="61" y="14"/>
                </a:cubicBezTo>
                <a:cubicBezTo>
                  <a:pt x="61" y="14"/>
                  <a:pt x="56" y="0"/>
                  <a:pt x="55" y="0"/>
                </a:cubicBezTo>
                <a:cubicBezTo>
                  <a:pt x="44" y="0"/>
                  <a:pt x="44" y="0"/>
                  <a:pt x="44" y="0"/>
                </a:cubicBezTo>
                <a:cubicBezTo>
                  <a:pt x="44" y="0"/>
                  <a:pt x="39" y="14"/>
                  <a:pt x="39" y="14"/>
                </a:cubicBezTo>
                <a:cubicBezTo>
                  <a:pt x="33" y="16"/>
                  <a:pt x="33" y="16"/>
                  <a:pt x="33" y="16"/>
                </a:cubicBezTo>
                <a:cubicBezTo>
                  <a:pt x="33" y="16"/>
                  <a:pt x="19" y="10"/>
                  <a:pt x="19" y="11"/>
                </a:cubicBezTo>
                <a:cubicBezTo>
                  <a:pt x="11" y="19"/>
                  <a:pt x="11" y="19"/>
                  <a:pt x="11" y="19"/>
                </a:cubicBezTo>
                <a:cubicBezTo>
                  <a:pt x="10" y="19"/>
                  <a:pt x="17" y="32"/>
                  <a:pt x="17" y="32"/>
                </a:cubicBezTo>
                <a:cubicBezTo>
                  <a:pt x="14" y="38"/>
                  <a:pt x="14" y="38"/>
                  <a:pt x="14" y="38"/>
                </a:cubicBezTo>
                <a:cubicBezTo>
                  <a:pt x="14" y="38"/>
                  <a:pt x="0" y="43"/>
                  <a:pt x="0" y="44"/>
                </a:cubicBezTo>
                <a:cubicBezTo>
                  <a:pt x="0" y="54"/>
                  <a:pt x="0" y="54"/>
                  <a:pt x="0" y="54"/>
                </a:cubicBezTo>
                <a:cubicBezTo>
                  <a:pt x="0" y="55"/>
                  <a:pt x="14" y="60"/>
                  <a:pt x="14" y="60"/>
                </a:cubicBezTo>
                <a:cubicBezTo>
                  <a:pt x="17" y="66"/>
                  <a:pt x="17" y="66"/>
                  <a:pt x="17" y="66"/>
                </a:cubicBezTo>
                <a:cubicBezTo>
                  <a:pt x="17" y="66"/>
                  <a:pt x="11" y="79"/>
                  <a:pt x="11" y="80"/>
                </a:cubicBezTo>
                <a:cubicBezTo>
                  <a:pt x="19" y="87"/>
                  <a:pt x="19" y="87"/>
                  <a:pt x="19" y="87"/>
                </a:cubicBezTo>
                <a:cubicBezTo>
                  <a:pt x="20" y="88"/>
                  <a:pt x="33" y="82"/>
                  <a:pt x="33" y="82"/>
                </a:cubicBezTo>
                <a:cubicBezTo>
                  <a:pt x="39" y="84"/>
                  <a:pt x="39" y="84"/>
                  <a:pt x="39" y="84"/>
                </a:cubicBezTo>
                <a:cubicBezTo>
                  <a:pt x="39" y="84"/>
                  <a:pt x="44" y="97"/>
                  <a:pt x="45" y="97"/>
                </a:cubicBezTo>
                <a:cubicBezTo>
                  <a:pt x="56" y="97"/>
                  <a:pt x="56" y="97"/>
                  <a:pt x="56" y="97"/>
                </a:cubicBezTo>
                <a:cubicBezTo>
                  <a:pt x="56" y="97"/>
                  <a:pt x="61" y="84"/>
                  <a:pt x="61" y="84"/>
                </a:cubicBezTo>
                <a:cubicBezTo>
                  <a:pt x="67" y="82"/>
                  <a:pt x="67" y="82"/>
                  <a:pt x="67" y="82"/>
                </a:cubicBezTo>
                <a:cubicBezTo>
                  <a:pt x="67" y="82"/>
                  <a:pt x="81" y="87"/>
                  <a:pt x="81" y="87"/>
                </a:cubicBezTo>
                <a:cubicBezTo>
                  <a:pt x="89" y="79"/>
                  <a:pt x="89" y="79"/>
                  <a:pt x="89" y="79"/>
                </a:cubicBezTo>
                <a:cubicBezTo>
                  <a:pt x="90" y="79"/>
                  <a:pt x="83" y="66"/>
                  <a:pt x="83" y="66"/>
                </a:cubicBezTo>
                <a:lnTo>
                  <a:pt x="86" y="60"/>
                </a:lnTo>
                <a:close/>
                <a:moveTo>
                  <a:pt x="50" y="64"/>
                </a:moveTo>
                <a:cubicBezTo>
                  <a:pt x="41" y="64"/>
                  <a:pt x="34" y="57"/>
                  <a:pt x="34" y="49"/>
                </a:cubicBezTo>
                <a:cubicBezTo>
                  <a:pt x="34" y="40"/>
                  <a:pt x="41" y="33"/>
                  <a:pt x="50" y="33"/>
                </a:cubicBezTo>
                <a:cubicBezTo>
                  <a:pt x="59" y="33"/>
                  <a:pt x="66" y="40"/>
                  <a:pt x="66" y="49"/>
                </a:cubicBezTo>
                <a:cubicBezTo>
                  <a:pt x="66" y="57"/>
                  <a:pt x="59" y="64"/>
                  <a:pt x="50" y="6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74" name="Freeform 58"/>
          <p:cNvSpPr>
            <a:spLocks noEditPoints="1"/>
          </p:cNvSpPr>
          <p:nvPr/>
        </p:nvSpPr>
        <p:spPr bwMode="auto">
          <a:xfrm>
            <a:off x="5951538" y="2397125"/>
            <a:ext cx="196850" cy="196850"/>
          </a:xfrm>
          <a:custGeom>
            <a:avLst/>
            <a:gdLst>
              <a:gd name="T0" fmla="*/ 719214511 w 47"/>
              <a:gd name="T1" fmla="*/ 385922331 h 47"/>
              <a:gd name="T2" fmla="*/ 719214511 w 47"/>
              <a:gd name="T3" fmla="*/ 333296368 h 47"/>
              <a:gd name="T4" fmla="*/ 789381065 w 47"/>
              <a:gd name="T5" fmla="*/ 228044443 h 47"/>
              <a:gd name="T6" fmla="*/ 736759290 w 47"/>
              <a:gd name="T7" fmla="*/ 157877888 h 47"/>
              <a:gd name="T8" fmla="*/ 613962585 w 47"/>
              <a:gd name="T9" fmla="*/ 175418480 h 47"/>
              <a:gd name="T10" fmla="*/ 578881402 w 47"/>
              <a:gd name="T11" fmla="*/ 140333109 h 47"/>
              <a:gd name="T12" fmla="*/ 561340811 w 47"/>
              <a:gd name="T13" fmla="*/ 17540591 h 47"/>
              <a:gd name="T14" fmla="*/ 473629477 w 47"/>
              <a:gd name="T15" fmla="*/ 0 h 47"/>
              <a:gd name="T16" fmla="*/ 403462922 w 47"/>
              <a:gd name="T17" fmla="*/ 105251926 h 47"/>
              <a:gd name="T18" fmla="*/ 350836960 w 47"/>
              <a:gd name="T19" fmla="*/ 105251926 h 47"/>
              <a:gd name="T20" fmla="*/ 245585034 w 47"/>
              <a:gd name="T21" fmla="*/ 35085371 h 47"/>
              <a:gd name="T22" fmla="*/ 157877888 w 47"/>
              <a:gd name="T23" fmla="*/ 87707146 h 47"/>
              <a:gd name="T24" fmla="*/ 175418480 w 47"/>
              <a:gd name="T25" fmla="*/ 210503851 h 47"/>
              <a:gd name="T26" fmla="*/ 157877888 w 47"/>
              <a:gd name="T27" fmla="*/ 245585034 h 47"/>
              <a:gd name="T28" fmla="*/ 35085371 w 47"/>
              <a:gd name="T29" fmla="*/ 280670405 h 47"/>
              <a:gd name="T30" fmla="*/ 17540591 w 47"/>
              <a:gd name="T31" fmla="*/ 368377551 h 47"/>
              <a:gd name="T32" fmla="*/ 105251926 w 47"/>
              <a:gd name="T33" fmla="*/ 438544105 h 47"/>
              <a:gd name="T34" fmla="*/ 122792517 w 47"/>
              <a:gd name="T35" fmla="*/ 491170068 h 47"/>
              <a:gd name="T36" fmla="*/ 52625963 w 47"/>
              <a:gd name="T37" fmla="*/ 596421994 h 47"/>
              <a:gd name="T38" fmla="*/ 87707146 w 47"/>
              <a:gd name="T39" fmla="*/ 666588548 h 47"/>
              <a:gd name="T40" fmla="*/ 210503851 w 47"/>
              <a:gd name="T41" fmla="*/ 649047956 h 47"/>
              <a:gd name="T42" fmla="*/ 245585034 w 47"/>
              <a:gd name="T43" fmla="*/ 684133328 h 47"/>
              <a:gd name="T44" fmla="*/ 280670405 w 47"/>
              <a:gd name="T45" fmla="*/ 806925845 h 47"/>
              <a:gd name="T46" fmla="*/ 368377551 w 47"/>
              <a:gd name="T47" fmla="*/ 824466436 h 47"/>
              <a:gd name="T48" fmla="*/ 438544105 w 47"/>
              <a:gd name="T49" fmla="*/ 719214511 h 47"/>
              <a:gd name="T50" fmla="*/ 491170068 w 47"/>
              <a:gd name="T51" fmla="*/ 719214511 h 47"/>
              <a:gd name="T52" fmla="*/ 578881402 w 47"/>
              <a:gd name="T53" fmla="*/ 789381065 h 47"/>
              <a:gd name="T54" fmla="*/ 666588548 w 47"/>
              <a:gd name="T55" fmla="*/ 736759290 h 47"/>
              <a:gd name="T56" fmla="*/ 649047956 w 47"/>
              <a:gd name="T57" fmla="*/ 613962585 h 47"/>
              <a:gd name="T58" fmla="*/ 684133328 w 47"/>
              <a:gd name="T59" fmla="*/ 578881402 h 47"/>
              <a:gd name="T60" fmla="*/ 806925845 w 47"/>
              <a:gd name="T61" fmla="*/ 543796031 h 47"/>
              <a:gd name="T62" fmla="*/ 824466436 w 47"/>
              <a:gd name="T63" fmla="*/ 456088885 h 47"/>
              <a:gd name="T64" fmla="*/ 719214511 w 47"/>
              <a:gd name="T65" fmla="*/ 385922331 h 47"/>
              <a:gd name="T66" fmla="*/ 543796031 w 47"/>
              <a:gd name="T67" fmla="*/ 438544105 h 47"/>
              <a:gd name="T68" fmla="*/ 385922331 w 47"/>
              <a:gd name="T69" fmla="*/ 543796031 h 47"/>
              <a:gd name="T70" fmla="*/ 280670405 w 47"/>
              <a:gd name="T71" fmla="*/ 385922331 h 47"/>
              <a:gd name="T72" fmla="*/ 438544105 w 47"/>
              <a:gd name="T73" fmla="*/ 280670405 h 47"/>
              <a:gd name="T74" fmla="*/ 543796031 w 47"/>
              <a:gd name="T75" fmla="*/ 438544105 h 4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7" h="47">
                <a:moveTo>
                  <a:pt x="41" y="22"/>
                </a:moveTo>
                <a:cubicBezTo>
                  <a:pt x="41" y="19"/>
                  <a:pt x="41" y="19"/>
                  <a:pt x="41" y="19"/>
                </a:cubicBezTo>
                <a:cubicBezTo>
                  <a:pt x="41" y="19"/>
                  <a:pt x="45" y="14"/>
                  <a:pt x="45" y="13"/>
                </a:cubicBezTo>
                <a:cubicBezTo>
                  <a:pt x="42" y="9"/>
                  <a:pt x="42" y="9"/>
                  <a:pt x="42" y="9"/>
                </a:cubicBezTo>
                <a:cubicBezTo>
                  <a:pt x="42" y="9"/>
                  <a:pt x="35" y="10"/>
                  <a:pt x="35" y="10"/>
                </a:cubicBezTo>
                <a:cubicBezTo>
                  <a:pt x="33" y="8"/>
                  <a:pt x="33" y="8"/>
                  <a:pt x="33" y="8"/>
                </a:cubicBezTo>
                <a:cubicBezTo>
                  <a:pt x="33" y="8"/>
                  <a:pt x="32" y="1"/>
                  <a:pt x="32" y="1"/>
                </a:cubicBezTo>
                <a:cubicBezTo>
                  <a:pt x="27" y="0"/>
                  <a:pt x="27" y="0"/>
                  <a:pt x="27" y="0"/>
                </a:cubicBezTo>
                <a:cubicBezTo>
                  <a:pt x="26" y="0"/>
                  <a:pt x="23" y="6"/>
                  <a:pt x="23" y="6"/>
                </a:cubicBezTo>
                <a:cubicBezTo>
                  <a:pt x="20" y="6"/>
                  <a:pt x="20" y="6"/>
                  <a:pt x="20" y="6"/>
                </a:cubicBezTo>
                <a:cubicBezTo>
                  <a:pt x="20" y="6"/>
                  <a:pt x="14" y="2"/>
                  <a:pt x="14" y="2"/>
                </a:cubicBezTo>
                <a:cubicBezTo>
                  <a:pt x="9" y="5"/>
                  <a:pt x="9" y="5"/>
                  <a:pt x="9" y="5"/>
                </a:cubicBezTo>
                <a:cubicBezTo>
                  <a:pt x="9" y="5"/>
                  <a:pt x="10" y="12"/>
                  <a:pt x="10" y="12"/>
                </a:cubicBezTo>
                <a:cubicBezTo>
                  <a:pt x="9" y="14"/>
                  <a:pt x="9" y="14"/>
                  <a:pt x="9" y="14"/>
                </a:cubicBezTo>
                <a:cubicBezTo>
                  <a:pt x="9" y="14"/>
                  <a:pt x="2" y="15"/>
                  <a:pt x="2" y="16"/>
                </a:cubicBezTo>
                <a:cubicBezTo>
                  <a:pt x="1" y="21"/>
                  <a:pt x="1" y="21"/>
                  <a:pt x="1" y="21"/>
                </a:cubicBezTo>
                <a:cubicBezTo>
                  <a:pt x="0" y="21"/>
                  <a:pt x="6" y="25"/>
                  <a:pt x="6" y="25"/>
                </a:cubicBezTo>
                <a:cubicBezTo>
                  <a:pt x="7" y="28"/>
                  <a:pt x="7" y="28"/>
                  <a:pt x="7" y="28"/>
                </a:cubicBezTo>
                <a:cubicBezTo>
                  <a:pt x="7" y="28"/>
                  <a:pt x="2" y="33"/>
                  <a:pt x="3" y="34"/>
                </a:cubicBezTo>
                <a:cubicBezTo>
                  <a:pt x="5" y="38"/>
                  <a:pt x="5" y="38"/>
                  <a:pt x="5" y="38"/>
                </a:cubicBezTo>
                <a:cubicBezTo>
                  <a:pt x="5" y="38"/>
                  <a:pt x="12" y="37"/>
                  <a:pt x="12" y="37"/>
                </a:cubicBezTo>
                <a:cubicBezTo>
                  <a:pt x="14" y="39"/>
                  <a:pt x="14" y="39"/>
                  <a:pt x="14" y="39"/>
                </a:cubicBezTo>
                <a:cubicBezTo>
                  <a:pt x="14" y="39"/>
                  <a:pt x="15" y="46"/>
                  <a:pt x="16" y="46"/>
                </a:cubicBezTo>
                <a:cubicBezTo>
                  <a:pt x="21" y="47"/>
                  <a:pt x="21" y="47"/>
                  <a:pt x="21" y="47"/>
                </a:cubicBezTo>
                <a:cubicBezTo>
                  <a:pt x="21" y="47"/>
                  <a:pt x="25" y="41"/>
                  <a:pt x="25" y="41"/>
                </a:cubicBezTo>
                <a:cubicBezTo>
                  <a:pt x="28" y="41"/>
                  <a:pt x="28" y="41"/>
                  <a:pt x="28" y="41"/>
                </a:cubicBezTo>
                <a:cubicBezTo>
                  <a:pt x="28" y="41"/>
                  <a:pt x="33" y="45"/>
                  <a:pt x="33" y="45"/>
                </a:cubicBezTo>
                <a:cubicBezTo>
                  <a:pt x="38" y="42"/>
                  <a:pt x="38" y="42"/>
                  <a:pt x="38" y="42"/>
                </a:cubicBezTo>
                <a:cubicBezTo>
                  <a:pt x="38" y="42"/>
                  <a:pt x="37" y="35"/>
                  <a:pt x="37" y="35"/>
                </a:cubicBezTo>
                <a:cubicBezTo>
                  <a:pt x="39" y="33"/>
                  <a:pt x="39" y="33"/>
                  <a:pt x="39" y="33"/>
                </a:cubicBezTo>
                <a:cubicBezTo>
                  <a:pt x="39" y="33"/>
                  <a:pt x="45" y="32"/>
                  <a:pt x="46" y="31"/>
                </a:cubicBezTo>
                <a:cubicBezTo>
                  <a:pt x="47" y="26"/>
                  <a:pt x="47" y="26"/>
                  <a:pt x="47" y="26"/>
                </a:cubicBezTo>
                <a:cubicBezTo>
                  <a:pt x="47" y="26"/>
                  <a:pt x="41" y="22"/>
                  <a:pt x="41" y="22"/>
                </a:cubicBezTo>
                <a:close/>
                <a:moveTo>
                  <a:pt x="31" y="25"/>
                </a:moveTo>
                <a:cubicBezTo>
                  <a:pt x="30" y="29"/>
                  <a:pt x="26" y="32"/>
                  <a:pt x="22" y="31"/>
                </a:cubicBezTo>
                <a:cubicBezTo>
                  <a:pt x="18" y="30"/>
                  <a:pt x="15" y="26"/>
                  <a:pt x="16" y="22"/>
                </a:cubicBezTo>
                <a:cubicBezTo>
                  <a:pt x="17" y="18"/>
                  <a:pt x="22" y="15"/>
                  <a:pt x="25" y="16"/>
                </a:cubicBezTo>
                <a:cubicBezTo>
                  <a:pt x="29" y="17"/>
                  <a:pt x="32" y="21"/>
                  <a:pt x="31"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75" name="Freeform 68"/>
          <p:cNvSpPr>
            <a:spLocks noEditPoints="1"/>
          </p:cNvSpPr>
          <p:nvPr/>
        </p:nvSpPr>
        <p:spPr bwMode="auto">
          <a:xfrm>
            <a:off x="4784725" y="4351338"/>
            <a:ext cx="252413" cy="457200"/>
          </a:xfrm>
          <a:custGeom>
            <a:avLst/>
            <a:gdLst>
              <a:gd name="T0" fmla="*/ 1274246451 w 50"/>
              <a:gd name="T1" fmla="*/ 2141931200 h 90"/>
              <a:gd name="T2" fmla="*/ 1274246451 w 50"/>
              <a:gd name="T3" fmla="*/ 180644800 h 90"/>
              <a:gd name="T4" fmla="*/ 1121334656 w 50"/>
              <a:gd name="T5" fmla="*/ 0 h 90"/>
              <a:gd name="T6" fmla="*/ 152911795 w 50"/>
              <a:gd name="T7" fmla="*/ 0 h 90"/>
              <a:gd name="T8" fmla="*/ 0 w 50"/>
              <a:gd name="T9" fmla="*/ 180644800 h 90"/>
              <a:gd name="T10" fmla="*/ 0 w 50"/>
              <a:gd name="T11" fmla="*/ 2141931200 h 90"/>
              <a:gd name="T12" fmla="*/ 152911795 w 50"/>
              <a:gd name="T13" fmla="*/ 2147483647 h 90"/>
              <a:gd name="T14" fmla="*/ 1121334656 w 50"/>
              <a:gd name="T15" fmla="*/ 2147483647 h 90"/>
              <a:gd name="T16" fmla="*/ 1274246451 w 50"/>
              <a:gd name="T17" fmla="*/ 2141931200 h 90"/>
              <a:gd name="T18" fmla="*/ 993911525 w 50"/>
              <a:gd name="T19" fmla="*/ 129032000 h 90"/>
              <a:gd name="T20" fmla="*/ 1044883807 w 50"/>
              <a:gd name="T21" fmla="*/ 154838400 h 90"/>
              <a:gd name="T22" fmla="*/ 993911525 w 50"/>
              <a:gd name="T23" fmla="*/ 206451200 h 90"/>
              <a:gd name="T24" fmla="*/ 968427909 w 50"/>
              <a:gd name="T25" fmla="*/ 154838400 h 90"/>
              <a:gd name="T26" fmla="*/ 993911525 w 50"/>
              <a:gd name="T27" fmla="*/ 129032000 h 90"/>
              <a:gd name="T28" fmla="*/ 407758057 w 50"/>
              <a:gd name="T29" fmla="*/ 129032000 h 90"/>
              <a:gd name="T30" fmla="*/ 866488395 w 50"/>
              <a:gd name="T31" fmla="*/ 129032000 h 90"/>
              <a:gd name="T32" fmla="*/ 866488395 w 50"/>
              <a:gd name="T33" fmla="*/ 180644800 h 90"/>
              <a:gd name="T34" fmla="*/ 407758057 w 50"/>
              <a:gd name="T35" fmla="*/ 180644800 h 90"/>
              <a:gd name="T36" fmla="*/ 407758057 w 50"/>
              <a:gd name="T37" fmla="*/ 129032000 h 90"/>
              <a:gd name="T38" fmla="*/ 127423131 w 50"/>
              <a:gd name="T39" fmla="*/ 1780641600 h 90"/>
              <a:gd name="T40" fmla="*/ 127423131 w 50"/>
              <a:gd name="T41" fmla="*/ 283870400 h 90"/>
              <a:gd name="T42" fmla="*/ 1146823321 w 50"/>
              <a:gd name="T43" fmla="*/ 283870400 h 90"/>
              <a:gd name="T44" fmla="*/ 1146823321 w 50"/>
              <a:gd name="T45" fmla="*/ 1780641600 h 90"/>
              <a:gd name="T46" fmla="*/ 127423131 w 50"/>
              <a:gd name="T47" fmla="*/ 1780641600 h 90"/>
              <a:gd name="T48" fmla="*/ 637125750 w 50"/>
              <a:gd name="T49" fmla="*/ 2141931200 h 90"/>
              <a:gd name="T50" fmla="*/ 535181187 w 50"/>
              <a:gd name="T51" fmla="*/ 2038705600 h 90"/>
              <a:gd name="T52" fmla="*/ 637125750 w 50"/>
              <a:gd name="T53" fmla="*/ 1935480000 h 90"/>
              <a:gd name="T54" fmla="*/ 739065264 w 50"/>
              <a:gd name="T55" fmla="*/ 2038705600 h 90"/>
              <a:gd name="T56" fmla="*/ 637125750 w 50"/>
              <a:gd name="T57" fmla="*/ 2141931200 h 9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0" h="90">
                <a:moveTo>
                  <a:pt x="50" y="83"/>
                </a:moveTo>
                <a:cubicBezTo>
                  <a:pt x="50" y="7"/>
                  <a:pt x="50" y="7"/>
                  <a:pt x="50" y="7"/>
                </a:cubicBezTo>
                <a:cubicBezTo>
                  <a:pt x="50" y="3"/>
                  <a:pt x="47" y="0"/>
                  <a:pt x="44" y="0"/>
                </a:cubicBezTo>
                <a:cubicBezTo>
                  <a:pt x="6" y="0"/>
                  <a:pt x="6" y="0"/>
                  <a:pt x="6" y="0"/>
                </a:cubicBezTo>
                <a:cubicBezTo>
                  <a:pt x="3" y="0"/>
                  <a:pt x="0" y="3"/>
                  <a:pt x="0" y="7"/>
                </a:cubicBezTo>
                <a:cubicBezTo>
                  <a:pt x="0" y="83"/>
                  <a:pt x="0" y="83"/>
                  <a:pt x="0" y="83"/>
                </a:cubicBezTo>
                <a:cubicBezTo>
                  <a:pt x="0" y="87"/>
                  <a:pt x="3" y="90"/>
                  <a:pt x="6" y="90"/>
                </a:cubicBezTo>
                <a:cubicBezTo>
                  <a:pt x="44" y="90"/>
                  <a:pt x="44" y="90"/>
                  <a:pt x="44" y="90"/>
                </a:cubicBezTo>
                <a:cubicBezTo>
                  <a:pt x="47" y="90"/>
                  <a:pt x="50" y="87"/>
                  <a:pt x="50" y="83"/>
                </a:cubicBezTo>
                <a:close/>
                <a:moveTo>
                  <a:pt x="39" y="5"/>
                </a:moveTo>
                <a:cubicBezTo>
                  <a:pt x="40" y="5"/>
                  <a:pt x="41" y="5"/>
                  <a:pt x="41" y="6"/>
                </a:cubicBezTo>
                <a:cubicBezTo>
                  <a:pt x="41" y="7"/>
                  <a:pt x="40" y="8"/>
                  <a:pt x="39" y="8"/>
                </a:cubicBezTo>
                <a:cubicBezTo>
                  <a:pt x="38" y="8"/>
                  <a:pt x="38" y="7"/>
                  <a:pt x="38" y="6"/>
                </a:cubicBezTo>
                <a:cubicBezTo>
                  <a:pt x="38" y="5"/>
                  <a:pt x="38" y="5"/>
                  <a:pt x="39" y="5"/>
                </a:cubicBezTo>
                <a:close/>
                <a:moveTo>
                  <a:pt x="16" y="5"/>
                </a:moveTo>
                <a:cubicBezTo>
                  <a:pt x="34" y="5"/>
                  <a:pt x="34" y="5"/>
                  <a:pt x="34" y="5"/>
                </a:cubicBezTo>
                <a:cubicBezTo>
                  <a:pt x="34" y="7"/>
                  <a:pt x="34" y="7"/>
                  <a:pt x="34" y="7"/>
                </a:cubicBezTo>
                <a:cubicBezTo>
                  <a:pt x="16" y="7"/>
                  <a:pt x="16" y="7"/>
                  <a:pt x="16" y="7"/>
                </a:cubicBezTo>
                <a:lnTo>
                  <a:pt x="16" y="5"/>
                </a:lnTo>
                <a:close/>
                <a:moveTo>
                  <a:pt x="5" y="69"/>
                </a:moveTo>
                <a:cubicBezTo>
                  <a:pt x="5" y="11"/>
                  <a:pt x="5" y="11"/>
                  <a:pt x="5" y="11"/>
                </a:cubicBezTo>
                <a:cubicBezTo>
                  <a:pt x="45" y="11"/>
                  <a:pt x="45" y="11"/>
                  <a:pt x="45" y="11"/>
                </a:cubicBezTo>
                <a:cubicBezTo>
                  <a:pt x="45" y="69"/>
                  <a:pt x="45" y="69"/>
                  <a:pt x="45" y="69"/>
                </a:cubicBezTo>
                <a:lnTo>
                  <a:pt x="5" y="69"/>
                </a:lnTo>
                <a:close/>
                <a:moveTo>
                  <a:pt x="25" y="83"/>
                </a:moveTo>
                <a:cubicBezTo>
                  <a:pt x="23" y="83"/>
                  <a:pt x="21" y="81"/>
                  <a:pt x="21" y="79"/>
                </a:cubicBezTo>
                <a:cubicBezTo>
                  <a:pt x="21" y="77"/>
                  <a:pt x="23" y="75"/>
                  <a:pt x="25" y="75"/>
                </a:cubicBezTo>
                <a:cubicBezTo>
                  <a:pt x="27" y="75"/>
                  <a:pt x="29" y="77"/>
                  <a:pt x="29" y="79"/>
                </a:cubicBezTo>
                <a:cubicBezTo>
                  <a:pt x="29" y="81"/>
                  <a:pt x="27" y="83"/>
                  <a:pt x="25" y="8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76" name="Freeform 69"/>
          <p:cNvSpPr>
            <a:spLocks noEditPoints="1"/>
          </p:cNvSpPr>
          <p:nvPr/>
        </p:nvSpPr>
        <p:spPr bwMode="auto">
          <a:xfrm>
            <a:off x="5078413" y="4522788"/>
            <a:ext cx="260350" cy="457200"/>
          </a:xfrm>
          <a:custGeom>
            <a:avLst/>
            <a:gdLst>
              <a:gd name="T0" fmla="*/ 1146642659 w 51"/>
              <a:gd name="T1" fmla="*/ 0 h 90"/>
              <a:gd name="T2" fmla="*/ 182418567 w 51"/>
              <a:gd name="T3" fmla="*/ 0 h 90"/>
              <a:gd name="T4" fmla="*/ 0 w 51"/>
              <a:gd name="T5" fmla="*/ 180644800 h 90"/>
              <a:gd name="T6" fmla="*/ 0 w 51"/>
              <a:gd name="T7" fmla="*/ 2141931200 h 90"/>
              <a:gd name="T8" fmla="*/ 182418567 w 51"/>
              <a:gd name="T9" fmla="*/ 2147483647 h 90"/>
              <a:gd name="T10" fmla="*/ 1146642659 w 51"/>
              <a:gd name="T11" fmla="*/ 2147483647 h 90"/>
              <a:gd name="T12" fmla="*/ 1329061225 w 51"/>
              <a:gd name="T13" fmla="*/ 2141931200 h 90"/>
              <a:gd name="T14" fmla="*/ 1329061225 w 51"/>
              <a:gd name="T15" fmla="*/ 180644800 h 90"/>
              <a:gd name="T16" fmla="*/ 1146642659 w 51"/>
              <a:gd name="T17" fmla="*/ 0 h 90"/>
              <a:gd name="T18" fmla="*/ 1042400561 w 51"/>
              <a:gd name="T19" fmla="*/ 129032000 h 90"/>
              <a:gd name="T20" fmla="*/ 1094521610 w 51"/>
              <a:gd name="T21" fmla="*/ 154838400 h 90"/>
              <a:gd name="T22" fmla="*/ 1042400561 w 51"/>
              <a:gd name="T23" fmla="*/ 206451200 h 90"/>
              <a:gd name="T24" fmla="*/ 990279512 w 51"/>
              <a:gd name="T25" fmla="*/ 154838400 h 90"/>
              <a:gd name="T26" fmla="*/ 1042400561 w 51"/>
              <a:gd name="T27" fmla="*/ 129032000 h 90"/>
              <a:gd name="T28" fmla="*/ 443018707 w 51"/>
              <a:gd name="T29" fmla="*/ 129032000 h 90"/>
              <a:gd name="T30" fmla="*/ 886042519 w 51"/>
              <a:gd name="T31" fmla="*/ 129032000 h 90"/>
              <a:gd name="T32" fmla="*/ 886042519 w 51"/>
              <a:gd name="T33" fmla="*/ 180644800 h 90"/>
              <a:gd name="T34" fmla="*/ 443018707 w 51"/>
              <a:gd name="T35" fmla="*/ 180644800 h 90"/>
              <a:gd name="T36" fmla="*/ 443018707 w 51"/>
              <a:gd name="T37" fmla="*/ 129032000 h 90"/>
              <a:gd name="T38" fmla="*/ 677558323 w 51"/>
              <a:gd name="T39" fmla="*/ 2141931200 h 90"/>
              <a:gd name="T40" fmla="*/ 547260805 w 51"/>
              <a:gd name="T41" fmla="*/ 2038705600 h 90"/>
              <a:gd name="T42" fmla="*/ 677558323 w 51"/>
              <a:gd name="T43" fmla="*/ 1935480000 h 90"/>
              <a:gd name="T44" fmla="*/ 781800421 w 51"/>
              <a:gd name="T45" fmla="*/ 2038705600 h 90"/>
              <a:gd name="T46" fmla="*/ 677558323 w 51"/>
              <a:gd name="T47" fmla="*/ 2141931200 h 90"/>
              <a:gd name="T48" fmla="*/ 1198758603 w 51"/>
              <a:gd name="T49" fmla="*/ 1780641600 h 90"/>
              <a:gd name="T50" fmla="*/ 130302623 w 51"/>
              <a:gd name="T51" fmla="*/ 1780641600 h 90"/>
              <a:gd name="T52" fmla="*/ 130302623 w 51"/>
              <a:gd name="T53" fmla="*/ 283870400 h 90"/>
              <a:gd name="T54" fmla="*/ 1198758603 w 51"/>
              <a:gd name="T55" fmla="*/ 283870400 h 90"/>
              <a:gd name="T56" fmla="*/ 1198758603 w 51"/>
              <a:gd name="T57" fmla="*/ 1780641600 h 9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1" h="90">
                <a:moveTo>
                  <a:pt x="44" y="0"/>
                </a:moveTo>
                <a:cubicBezTo>
                  <a:pt x="7" y="0"/>
                  <a:pt x="7" y="0"/>
                  <a:pt x="7" y="0"/>
                </a:cubicBezTo>
                <a:cubicBezTo>
                  <a:pt x="3" y="0"/>
                  <a:pt x="0" y="3"/>
                  <a:pt x="0" y="7"/>
                </a:cubicBezTo>
                <a:cubicBezTo>
                  <a:pt x="0" y="83"/>
                  <a:pt x="0" y="83"/>
                  <a:pt x="0" y="83"/>
                </a:cubicBezTo>
                <a:cubicBezTo>
                  <a:pt x="0" y="87"/>
                  <a:pt x="3" y="90"/>
                  <a:pt x="7" y="90"/>
                </a:cubicBezTo>
                <a:cubicBezTo>
                  <a:pt x="44" y="90"/>
                  <a:pt x="44" y="90"/>
                  <a:pt x="44" y="90"/>
                </a:cubicBezTo>
                <a:cubicBezTo>
                  <a:pt x="48" y="90"/>
                  <a:pt x="51" y="87"/>
                  <a:pt x="51" y="83"/>
                </a:cubicBezTo>
                <a:cubicBezTo>
                  <a:pt x="51" y="7"/>
                  <a:pt x="51" y="7"/>
                  <a:pt x="51" y="7"/>
                </a:cubicBezTo>
                <a:cubicBezTo>
                  <a:pt x="51" y="3"/>
                  <a:pt x="48" y="0"/>
                  <a:pt x="44" y="0"/>
                </a:cubicBezTo>
                <a:close/>
                <a:moveTo>
                  <a:pt x="40" y="5"/>
                </a:moveTo>
                <a:cubicBezTo>
                  <a:pt x="41" y="5"/>
                  <a:pt x="42" y="5"/>
                  <a:pt x="42" y="6"/>
                </a:cubicBezTo>
                <a:cubicBezTo>
                  <a:pt x="42" y="7"/>
                  <a:pt x="41" y="8"/>
                  <a:pt x="40" y="8"/>
                </a:cubicBezTo>
                <a:cubicBezTo>
                  <a:pt x="39" y="8"/>
                  <a:pt x="38" y="7"/>
                  <a:pt x="38" y="6"/>
                </a:cubicBezTo>
                <a:cubicBezTo>
                  <a:pt x="38" y="5"/>
                  <a:pt x="39" y="5"/>
                  <a:pt x="40" y="5"/>
                </a:cubicBezTo>
                <a:close/>
                <a:moveTo>
                  <a:pt x="17" y="5"/>
                </a:moveTo>
                <a:cubicBezTo>
                  <a:pt x="34" y="5"/>
                  <a:pt x="34" y="5"/>
                  <a:pt x="34" y="5"/>
                </a:cubicBezTo>
                <a:cubicBezTo>
                  <a:pt x="34" y="7"/>
                  <a:pt x="34" y="7"/>
                  <a:pt x="34" y="7"/>
                </a:cubicBezTo>
                <a:cubicBezTo>
                  <a:pt x="17" y="7"/>
                  <a:pt x="17" y="7"/>
                  <a:pt x="17" y="7"/>
                </a:cubicBezTo>
                <a:lnTo>
                  <a:pt x="17" y="5"/>
                </a:lnTo>
                <a:close/>
                <a:moveTo>
                  <a:pt x="26" y="83"/>
                </a:moveTo>
                <a:cubicBezTo>
                  <a:pt x="23" y="83"/>
                  <a:pt x="21" y="81"/>
                  <a:pt x="21" y="79"/>
                </a:cubicBezTo>
                <a:cubicBezTo>
                  <a:pt x="21" y="77"/>
                  <a:pt x="23" y="75"/>
                  <a:pt x="26" y="75"/>
                </a:cubicBezTo>
                <a:cubicBezTo>
                  <a:pt x="28" y="75"/>
                  <a:pt x="30" y="77"/>
                  <a:pt x="30" y="79"/>
                </a:cubicBezTo>
                <a:cubicBezTo>
                  <a:pt x="30" y="81"/>
                  <a:pt x="28" y="83"/>
                  <a:pt x="26" y="83"/>
                </a:cubicBezTo>
                <a:close/>
                <a:moveTo>
                  <a:pt x="46" y="69"/>
                </a:moveTo>
                <a:cubicBezTo>
                  <a:pt x="5" y="69"/>
                  <a:pt x="5" y="69"/>
                  <a:pt x="5" y="69"/>
                </a:cubicBezTo>
                <a:cubicBezTo>
                  <a:pt x="5" y="11"/>
                  <a:pt x="5" y="11"/>
                  <a:pt x="5" y="11"/>
                </a:cubicBezTo>
                <a:cubicBezTo>
                  <a:pt x="46" y="11"/>
                  <a:pt x="46" y="11"/>
                  <a:pt x="46" y="11"/>
                </a:cubicBezTo>
                <a:lnTo>
                  <a:pt x="46" y="6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77" name="Freeform 70"/>
          <p:cNvSpPr>
            <a:spLocks/>
          </p:cNvSpPr>
          <p:nvPr/>
        </p:nvSpPr>
        <p:spPr bwMode="auto">
          <a:xfrm>
            <a:off x="5059363" y="4378325"/>
            <a:ext cx="152400" cy="125413"/>
          </a:xfrm>
          <a:custGeom>
            <a:avLst/>
            <a:gdLst>
              <a:gd name="T0" fmla="*/ 464515200 w 40"/>
              <a:gd name="T1" fmla="*/ 476618805 h 33"/>
              <a:gd name="T2" fmla="*/ 580644000 w 40"/>
              <a:gd name="T3" fmla="*/ 476618805 h 33"/>
              <a:gd name="T4" fmla="*/ 580644000 w 40"/>
              <a:gd name="T5" fmla="*/ 115543377 h 33"/>
              <a:gd name="T6" fmla="*/ 580644000 w 40"/>
              <a:gd name="T7" fmla="*/ 0 h 33"/>
              <a:gd name="T8" fmla="*/ 464515200 w 40"/>
              <a:gd name="T9" fmla="*/ 0 h 33"/>
              <a:gd name="T10" fmla="*/ 0 w 40"/>
              <a:gd name="T11" fmla="*/ 0 h 33"/>
              <a:gd name="T12" fmla="*/ 0 w 40"/>
              <a:gd name="T13" fmla="*/ 115543377 h 33"/>
              <a:gd name="T14" fmla="*/ 464515200 w 40"/>
              <a:gd name="T15" fmla="*/ 115543377 h 33"/>
              <a:gd name="T16" fmla="*/ 464515200 w 40"/>
              <a:gd name="T17" fmla="*/ 476618805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0" h="33">
                <a:moveTo>
                  <a:pt x="32" y="33"/>
                </a:moveTo>
                <a:lnTo>
                  <a:pt x="40" y="33"/>
                </a:lnTo>
                <a:lnTo>
                  <a:pt x="40" y="8"/>
                </a:lnTo>
                <a:lnTo>
                  <a:pt x="40" y="0"/>
                </a:lnTo>
                <a:lnTo>
                  <a:pt x="32" y="0"/>
                </a:lnTo>
                <a:lnTo>
                  <a:pt x="0" y="0"/>
                </a:lnTo>
                <a:lnTo>
                  <a:pt x="0" y="8"/>
                </a:lnTo>
                <a:lnTo>
                  <a:pt x="32" y="8"/>
                </a:lnTo>
                <a:lnTo>
                  <a:pt x="32" y="3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78" name="Freeform 71"/>
          <p:cNvSpPr>
            <a:spLocks/>
          </p:cNvSpPr>
          <p:nvPr/>
        </p:nvSpPr>
        <p:spPr bwMode="auto">
          <a:xfrm>
            <a:off x="4922838" y="4835525"/>
            <a:ext cx="125412" cy="125413"/>
          </a:xfrm>
          <a:custGeom>
            <a:avLst/>
            <a:gdLst>
              <a:gd name="T0" fmla="*/ 115542456 w 33"/>
              <a:gd name="T1" fmla="*/ 0 h 33"/>
              <a:gd name="T2" fmla="*/ 0 w 33"/>
              <a:gd name="T3" fmla="*/ 0 h 33"/>
              <a:gd name="T4" fmla="*/ 0 w 33"/>
              <a:gd name="T5" fmla="*/ 361075428 h 33"/>
              <a:gd name="T6" fmla="*/ 0 w 33"/>
              <a:gd name="T7" fmla="*/ 476618805 h 33"/>
              <a:gd name="T8" fmla="*/ 115542456 w 33"/>
              <a:gd name="T9" fmla="*/ 476618805 h 33"/>
              <a:gd name="T10" fmla="*/ 476611204 w 33"/>
              <a:gd name="T11" fmla="*/ 476618805 h 33"/>
              <a:gd name="T12" fmla="*/ 476611204 w 33"/>
              <a:gd name="T13" fmla="*/ 361075428 h 33"/>
              <a:gd name="T14" fmla="*/ 115542456 w 33"/>
              <a:gd name="T15" fmla="*/ 361075428 h 33"/>
              <a:gd name="T16" fmla="*/ 115542456 w 33"/>
              <a:gd name="T17" fmla="*/ 0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 h="33">
                <a:moveTo>
                  <a:pt x="8" y="0"/>
                </a:moveTo>
                <a:lnTo>
                  <a:pt x="0" y="0"/>
                </a:lnTo>
                <a:lnTo>
                  <a:pt x="0" y="25"/>
                </a:lnTo>
                <a:lnTo>
                  <a:pt x="0" y="33"/>
                </a:lnTo>
                <a:lnTo>
                  <a:pt x="8" y="33"/>
                </a:lnTo>
                <a:lnTo>
                  <a:pt x="33" y="33"/>
                </a:lnTo>
                <a:lnTo>
                  <a:pt x="33" y="25"/>
                </a:lnTo>
                <a:lnTo>
                  <a:pt x="8" y="25"/>
                </a:lnTo>
                <a:lnTo>
                  <a:pt x="8"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79" name="Freeform 121"/>
          <p:cNvSpPr>
            <a:spLocks noEditPoints="1"/>
          </p:cNvSpPr>
          <p:nvPr/>
        </p:nvSpPr>
        <p:spPr bwMode="auto">
          <a:xfrm>
            <a:off x="6496050" y="4364038"/>
            <a:ext cx="315913" cy="431800"/>
          </a:xfrm>
          <a:custGeom>
            <a:avLst/>
            <a:gdLst>
              <a:gd name="T0" fmla="*/ 594055592 w 84"/>
              <a:gd name="T1" fmla="*/ 70492289 h 115"/>
              <a:gd name="T2" fmla="*/ 1117388042 w 84"/>
              <a:gd name="T3" fmla="*/ 592132972 h 115"/>
              <a:gd name="T4" fmla="*/ 792072869 w 84"/>
              <a:gd name="T5" fmla="*/ 1564922050 h 115"/>
              <a:gd name="T6" fmla="*/ 438468440 w 84"/>
              <a:gd name="T7" fmla="*/ 1564922050 h 115"/>
              <a:gd name="T8" fmla="*/ 56574753 w 84"/>
              <a:gd name="T9" fmla="*/ 592132972 h 115"/>
              <a:gd name="T10" fmla="*/ 594055592 w 84"/>
              <a:gd name="T11" fmla="*/ 70492289 h 115"/>
              <a:gd name="T12" fmla="*/ 594055592 w 84"/>
              <a:gd name="T13" fmla="*/ 0 h 115"/>
              <a:gd name="T14" fmla="*/ 0 w 84"/>
              <a:gd name="T15" fmla="*/ 592132972 h 115"/>
              <a:gd name="T16" fmla="*/ 410179183 w 84"/>
              <a:gd name="T17" fmla="*/ 1621315130 h 115"/>
              <a:gd name="T18" fmla="*/ 820358365 w 84"/>
              <a:gd name="T19" fmla="*/ 1621315130 h 115"/>
              <a:gd name="T20" fmla="*/ 1188107423 w 84"/>
              <a:gd name="T21" fmla="*/ 592132972 h 115"/>
              <a:gd name="T22" fmla="*/ 594055592 w 84"/>
              <a:gd name="T23" fmla="*/ 0 h 1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4" h="115">
                <a:moveTo>
                  <a:pt x="42" y="5"/>
                </a:moveTo>
                <a:cubicBezTo>
                  <a:pt x="63" y="5"/>
                  <a:pt x="79" y="22"/>
                  <a:pt x="79" y="42"/>
                </a:cubicBezTo>
                <a:cubicBezTo>
                  <a:pt x="79" y="60"/>
                  <a:pt x="60" y="101"/>
                  <a:pt x="56" y="111"/>
                </a:cubicBezTo>
                <a:cubicBezTo>
                  <a:pt x="31" y="111"/>
                  <a:pt x="31" y="111"/>
                  <a:pt x="31" y="111"/>
                </a:cubicBezTo>
                <a:cubicBezTo>
                  <a:pt x="23" y="95"/>
                  <a:pt x="4" y="58"/>
                  <a:pt x="4" y="42"/>
                </a:cubicBezTo>
                <a:cubicBezTo>
                  <a:pt x="4" y="22"/>
                  <a:pt x="21" y="5"/>
                  <a:pt x="42" y="5"/>
                </a:cubicBezTo>
                <a:moveTo>
                  <a:pt x="42" y="0"/>
                </a:moveTo>
                <a:cubicBezTo>
                  <a:pt x="19" y="0"/>
                  <a:pt x="0" y="19"/>
                  <a:pt x="0" y="42"/>
                </a:cubicBezTo>
                <a:cubicBezTo>
                  <a:pt x="0" y="63"/>
                  <a:pt x="29" y="115"/>
                  <a:pt x="29" y="115"/>
                </a:cubicBezTo>
                <a:cubicBezTo>
                  <a:pt x="58" y="115"/>
                  <a:pt x="58" y="115"/>
                  <a:pt x="58" y="115"/>
                </a:cubicBezTo>
                <a:cubicBezTo>
                  <a:pt x="58" y="115"/>
                  <a:pt x="84" y="63"/>
                  <a:pt x="84" y="42"/>
                </a:cubicBezTo>
                <a:cubicBezTo>
                  <a:pt x="84" y="19"/>
                  <a:pt x="65" y="0"/>
                  <a:pt x="4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80" name="Freeform 122"/>
          <p:cNvSpPr>
            <a:spLocks/>
          </p:cNvSpPr>
          <p:nvPr/>
        </p:nvSpPr>
        <p:spPr bwMode="auto">
          <a:xfrm>
            <a:off x="6604000" y="4902200"/>
            <a:ext cx="109538" cy="12700"/>
          </a:xfrm>
          <a:custGeom>
            <a:avLst/>
            <a:gdLst>
              <a:gd name="T0" fmla="*/ 14266380 w 29"/>
              <a:gd name="T1" fmla="*/ 53763333 h 3"/>
              <a:gd name="T2" fmla="*/ 385211151 w 29"/>
              <a:gd name="T3" fmla="*/ 53763333 h 3"/>
              <a:gd name="T4" fmla="*/ 413743912 w 29"/>
              <a:gd name="T5" fmla="*/ 0 h 3"/>
              <a:gd name="T6" fmla="*/ 0 w 29"/>
              <a:gd name="T7" fmla="*/ 0 h 3"/>
              <a:gd name="T8" fmla="*/ 14266380 w 29"/>
              <a:gd name="T9" fmla="*/ 53763333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 h="3">
                <a:moveTo>
                  <a:pt x="1" y="3"/>
                </a:moveTo>
                <a:cubicBezTo>
                  <a:pt x="27" y="3"/>
                  <a:pt x="27" y="3"/>
                  <a:pt x="27" y="3"/>
                </a:cubicBezTo>
                <a:cubicBezTo>
                  <a:pt x="28" y="2"/>
                  <a:pt x="28" y="1"/>
                  <a:pt x="29" y="0"/>
                </a:cubicBezTo>
                <a:cubicBezTo>
                  <a:pt x="0" y="0"/>
                  <a:pt x="0" y="0"/>
                  <a:pt x="0" y="0"/>
                </a:cubicBezTo>
                <a:cubicBezTo>
                  <a:pt x="0" y="1"/>
                  <a:pt x="1" y="2"/>
                  <a:pt x="1"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81" name="Freeform 123"/>
          <p:cNvSpPr>
            <a:spLocks/>
          </p:cNvSpPr>
          <p:nvPr/>
        </p:nvSpPr>
        <p:spPr bwMode="auto">
          <a:xfrm>
            <a:off x="6621463" y="4926013"/>
            <a:ext cx="77787" cy="14287"/>
          </a:xfrm>
          <a:custGeom>
            <a:avLst/>
            <a:gdLst>
              <a:gd name="T0" fmla="*/ 137205156 w 21"/>
              <a:gd name="T1" fmla="*/ 51029592 h 4"/>
              <a:gd name="T2" fmla="*/ 288134160 w 21"/>
              <a:gd name="T3" fmla="*/ 0 h 4"/>
              <a:gd name="T4" fmla="*/ 0 w 21"/>
              <a:gd name="T5" fmla="*/ 0 h 4"/>
              <a:gd name="T6" fmla="*/ 137205156 w 21"/>
              <a:gd name="T7" fmla="*/ 51029592 h 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 h="4">
                <a:moveTo>
                  <a:pt x="10" y="4"/>
                </a:moveTo>
                <a:cubicBezTo>
                  <a:pt x="14" y="4"/>
                  <a:pt x="18" y="2"/>
                  <a:pt x="21" y="0"/>
                </a:cubicBezTo>
                <a:cubicBezTo>
                  <a:pt x="0" y="0"/>
                  <a:pt x="0" y="0"/>
                  <a:pt x="0" y="0"/>
                </a:cubicBezTo>
                <a:cubicBezTo>
                  <a:pt x="2" y="2"/>
                  <a:pt x="6" y="4"/>
                  <a:pt x="10" y="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82" name="Freeform 124"/>
          <p:cNvSpPr>
            <a:spLocks/>
          </p:cNvSpPr>
          <p:nvPr/>
        </p:nvSpPr>
        <p:spPr bwMode="auto">
          <a:xfrm>
            <a:off x="6600825" y="4813300"/>
            <a:ext cx="115888" cy="77788"/>
          </a:xfrm>
          <a:custGeom>
            <a:avLst/>
            <a:gdLst>
              <a:gd name="T0" fmla="*/ 433226727 w 31"/>
              <a:gd name="T1" fmla="*/ 0 h 21"/>
              <a:gd name="T2" fmla="*/ 0 w 31"/>
              <a:gd name="T3" fmla="*/ 0 h 21"/>
              <a:gd name="T4" fmla="*/ 0 w 31"/>
              <a:gd name="T5" fmla="*/ 260700926 h 21"/>
              <a:gd name="T6" fmla="*/ 0 w 31"/>
              <a:gd name="T7" fmla="*/ 288141569 h 21"/>
              <a:gd name="T8" fmla="*/ 419252877 w 31"/>
              <a:gd name="T9" fmla="*/ 288141569 h 21"/>
              <a:gd name="T10" fmla="*/ 433226727 w 31"/>
              <a:gd name="T11" fmla="*/ 260700926 h 21"/>
              <a:gd name="T12" fmla="*/ 433226727 w 31"/>
              <a:gd name="T13" fmla="*/ 0 h 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 h="21">
                <a:moveTo>
                  <a:pt x="31" y="0"/>
                </a:moveTo>
                <a:cubicBezTo>
                  <a:pt x="0" y="0"/>
                  <a:pt x="0" y="0"/>
                  <a:pt x="0" y="0"/>
                </a:cubicBezTo>
                <a:cubicBezTo>
                  <a:pt x="0" y="19"/>
                  <a:pt x="0" y="19"/>
                  <a:pt x="0" y="19"/>
                </a:cubicBezTo>
                <a:cubicBezTo>
                  <a:pt x="0" y="20"/>
                  <a:pt x="0" y="20"/>
                  <a:pt x="0" y="21"/>
                </a:cubicBezTo>
                <a:cubicBezTo>
                  <a:pt x="30" y="21"/>
                  <a:pt x="30" y="21"/>
                  <a:pt x="30" y="21"/>
                </a:cubicBezTo>
                <a:cubicBezTo>
                  <a:pt x="30" y="20"/>
                  <a:pt x="31" y="20"/>
                  <a:pt x="31" y="19"/>
                </a:cubicBezTo>
                <a:lnTo>
                  <a:pt x="3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83" name="Freeform 125"/>
          <p:cNvSpPr>
            <a:spLocks noEditPoints="1"/>
          </p:cNvSpPr>
          <p:nvPr/>
        </p:nvSpPr>
        <p:spPr bwMode="auto">
          <a:xfrm>
            <a:off x="6597650" y="4560888"/>
            <a:ext cx="119063" cy="234950"/>
          </a:xfrm>
          <a:custGeom>
            <a:avLst/>
            <a:gdLst>
              <a:gd name="T0" fmla="*/ 337523761 w 42"/>
              <a:gd name="T1" fmla="*/ 16024722 h 83"/>
              <a:gd name="T2" fmla="*/ 337523761 w 42"/>
              <a:gd name="T3" fmla="*/ 16024722 h 83"/>
              <a:gd name="T4" fmla="*/ 337523761 w 42"/>
              <a:gd name="T5" fmla="*/ 16024722 h 83"/>
              <a:gd name="T6" fmla="*/ 297342834 w 42"/>
              <a:gd name="T7" fmla="*/ 0 h 83"/>
              <a:gd name="T8" fmla="*/ 160726546 w 42"/>
              <a:gd name="T9" fmla="*/ 48076998 h 83"/>
              <a:gd name="T10" fmla="*/ 40180928 w 42"/>
              <a:gd name="T11" fmla="*/ 0 h 83"/>
              <a:gd name="T12" fmla="*/ 0 w 42"/>
              <a:gd name="T13" fmla="*/ 8013777 h 83"/>
              <a:gd name="T14" fmla="*/ 0 w 42"/>
              <a:gd name="T15" fmla="*/ 16024722 h 83"/>
              <a:gd name="T16" fmla="*/ 0 w 42"/>
              <a:gd name="T17" fmla="*/ 16024722 h 83"/>
              <a:gd name="T18" fmla="*/ 144653041 w 42"/>
              <a:gd name="T19" fmla="*/ 665078343 h 83"/>
              <a:gd name="T20" fmla="*/ 192870721 w 42"/>
              <a:gd name="T21" fmla="*/ 665078343 h 83"/>
              <a:gd name="T22" fmla="*/ 337523761 w 42"/>
              <a:gd name="T23" fmla="*/ 16024722 h 83"/>
              <a:gd name="T24" fmla="*/ 337523761 w 42"/>
              <a:gd name="T25" fmla="*/ 16024722 h 83"/>
              <a:gd name="T26" fmla="*/ 337523761 w 42"/>
              <a:gd name="T27" fmla="*/ 16024722 h 83"/>
              <a:gd name="T28" fmla="*/ 168763298 w 42"/>
              <a:gd name="T29" fmla="*/ 584949070 h 83"/>
              <a:gd name="T30" fmla="*/ 40180928 w 42"/>
              <a:gd name="T31" fmla="*/ 32052275 h 83"/>
              <a:gd name="T32" fmla="*/ 160726546 w 42"/>
              <a:gd name="T33" fmla="*/ 72118327 h 83"/>
              <a:gd name="T34" fmla="*/ 297342834 w 42"/>
              <a:gd name="T35" fmla="*/ 32052275 h 83"/>
              <a:gd name="T36" fmla="*/ 168763298 w 42"/>
              <a:gd name="T37" fmla="*/ 584949070 h 8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2" h="83">
                <a:moveTo>
                  <a:pt x="42" y="2"/>
                </a:moveTo>
                <a:lnTo>
                  <a:pt x="42" y="2"/>
                </a:lnTo>
                <a:lnTo>
                  <a:pt x="37" y="0"/>
                </a:lnTo>
                <a:lnTo>
                  <a:pt x="20" y="6"/>
                </a:lnTo>
                <a:lnTo>
                  <a:pt x="5" y="0"/>
                </a:lnTo>
                <a:lnTo>
                  <a:pt x="0" y="1"/>
                </a:lnTo>
                <a:lnTo>
                  <a:pt x="0" y="2"/>
                </a:lnTo>
                <a:lnTo>
                  <a:pt x="18" y="83"/>
                </a:lnTo>
                <a:lnTo>
                  <a:pt x="24" y="83"/>
                </a:lnTo>
                <a:lnTo>
                  <a:pt x="42" y="2"/>
                </a:lnTo>
                <a:close/>
                <a:moveTo>
                  <a:pt x="21" y="73"/>
                </a:moveTo>
                <a:lnTo>
                  <a:pt x="5" y="4"/>
                </a:lnTo>
                <a:lnTo>
                  <a:pt x="20" y="9"/>
                </a:lnTo>
                <a:lnTo>
                  <a:pt x="37" y="4"/>
                </a:lnTo>
                <a:lnTo>
                  <a:pt x="21" y="7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84" name="Freeform 101"/>
          <p:cNvSpPr>
            <a:spLocks noEditPoints="1"/>
          </p:cNvSpPr>
          <p:nvPr/>
        </p:nvSpPr>
        <p:spPr bwMode="auto">
          <a:xfrm>
            <a:off x="6811963" y="2997200"/>
            <a:ext cx="407987" cy="441325"/>
          </a:xfrm>
          <a:custGeom>
            <a:avLst/>
            <a:gdLst>
              <a:gd name="T0" fmla="*/ 1188382747 w 137"/>
              <a:gd name="T1" fmla="*/ 631324358 h 148"/>
              <a:gd name="T2" fmla="*/ 1117434701 w 137"/>
              <a:gd name="T3" fmla="*/ 337890944 h 148"/>
              <a:gd name="T4" fmla="*/ 1179514241 w 137"/>
              <a:gd name="T5" fmla="*/ 320106739 h 148"/>
              <a:gd name="T6" fmla="*/ 1117434701 w 137"/>
              <a:gd name="T7" fmla="*/ 106702246 h 148"/>
              <a:gd name="T8" fmla="*/ 904590563 w 137"/>
              <a:gd name="T9" fmla="*/ 44460512 h 148"/>
              <a:gd name="T10" fmla="*/ 877985046 w 137"/>
              <a:gd name="T11" fmla="*/ 106702246 h 148"/>
              <a:gd name="T12" fmla="*/ 594189884 w 137"/>
              <a:gd name="T13" fmla="*/ 35568409 h 148"/>
              <a:gd name="T14" fmla="*/ 337003218 w 137"/>
              <a:gd name="T15" fmla="*/ 97810144 h 148"/>
              <a:gd name="T16" fmla="*/ 319266207 w 137"/>
              <a:gd name="T17" fmla="*/ 44460512 h 148"/>
              <a:gd name="T18" fmla="*/ 106422069 w 137"/>
              <a:gd name="T19" fmla="*/ 106702246 h 148"/>
              <a:gd name="T20" fmla="*/ 44342529 w 137"/>
              <a:gd name="T21" fmla="*/ 320106739 h 148"/>
              <a:gd name="T22" fmla="*/ 79816552 w 137"/>
              <a:gd name="T23" fmla="*/ 337890944 h 148"/>
              <a:gd name="T24" fmla="*/ 0 w 137"/>
              <a:gd name="T25" fmla="*/ 631324358 h 148"/>
              <a:gd name="T26" fmla="*/ 239449655 w 137"/>
              <a:gd name="T27" fmla="*/ 1111485958 h 148"/>
              <a:gd name="T28" fmla="*/ 115290575 w 137"/>
              <a:gd name="T29" fmla="*/ 1244864512 h 148"/>
              <a:gd name="T30" fmla="*/ 186238620 w 137"/>
              <a:gd name="T31" fmla="*/ 1315998349 h 148"/>
              <a:gd name="T32" fmla="*/ 328134712 w 137"/>
              <a:gd name="T33" fmla="*/ 1173727693 h 148"/>
              <a:gd name="T34" fmla="*/ 594189884 w 137"/>
              <a:gd name="T35" fmla="*/ 1235972409 h 148"/>
              <a:gd name="T36" fmla="*/ 860248035 w 137"/>
              <a:gd name="T37" fmla="*/ 1173727693 h 148"/>
              <a:gd name="T38" fmla="*/ 1002144126 w 137"/>
              <a:gd name="T39" fmla="*/ 1315998349 h 148"/>
              <a:gd name="T40" fmla="*/ 1073092172 w 137"/>
              <a:gd name="T41" fmla="*/ 1244864512 h 148"/>
              <a:gd name="T42" fmla="*/ 948933092 w 137"/>
              <a:gd name="T43" fmla="*/ 1111485958 h 148"/>
              <a:gd name="T44" fmla="*/ 1188382747 w 137"/>
              <a:gd name="T45" fmla="*/ 631324358 h 148"/>
              <a:gd name="T46" fmla="*/ 97553563 w 137"/>
              <a:gd name="T47" fmla="*/ 658000665 h 148"/>
              <a:gd name="T48" fmla="*/ 177370115 w 137"/>
              <a:gd name="T49" fmla="*/ 658000665 h 148"/>
              <a:gd name="T50" fmla="*/ 203975632 w 137"/>
              <a:gd name="T51" fmla="*/ 631324358 h 148"/>
              <a:gd name="T52" fmla="*/ 177370115 w 137"/>
              <a:gd name="T53" fmla="*/ 613540154 h 148"/>
              <a:gd name="T54" fmla="*/ 97553563 w 137"/>
              <a:gd name="T55" fmla="*/ 613540154 h 148"/>
              <a:gd name="T56" fmla="*/ 567584367 w 137"/>
              <a:gd name="T57" fmla="*/ 133378554 h 148"/>
              <a:gd name="T58" fmla="*/ 567584367 w 137"/>
              <a:gd name="T59" fmla="*/ 133378554 h 148"/>
              <a:gd name="T60" fmla="*/ 567584367 w 137"/>
              <a:gd name="T61" fmla="*/ 231188698 h 148"/>
              <a:gd name="T62" fmla="*/ 594189884 w 137"/>
              <a:gd name="T63" fmla="*/ 257865005 h 148"/>
              <a:gd name="T64" fmla="*/ 620798380 w 137"/>
              <a:gd name="T65" fmla="*/ 231188698 h 148"/>
              <a:gd name="T66" fmla="*/ 620798380 w 137"/>
              <a:gd name="T67" fmla="*/ 133378554 h 148"/>
              <a:gd name="T68" fmla="*/ 620798380 w 137"/>
              <a:gd name="T69" fmla="*/ 133378554 h 148"/>
              <a:gd name="T70" fmla="*/ 1090829184 w 137"/>
              <a:gd name="T71" fmla="*/ 613540154 h 148"/>
              <a:gd name="T72" fmla="*/ 1011012632 w 137"/>
              <a:gd name="T73" fmla="*/ 613540154 h 148"/>
              <a:gd name="T74" fmla="*/ 984407115 w 137"/>
              <a:gd name="T75" fmla="*/ 631324358 h 148"/>
              <a:gd name="T76" fmla="*/ 1011012632 w 137"/>
              <a:gd name="T77" fmla="*/ 658000665 h 148"/>
              <a:gd name="T78" fmla="*/ 1090829184 w 137"/>
              <a:gd name="T79" fmla="*/ 658000665 h 148"/>
              <a:gd name="T80" fmla="*/ 620798380 w 137"/>
              <a:gd name="T81" fmla="*/ 1138159283 h 148"/>
              <a:gd name="T82" fmla="*/ 620798380 w 137"/>
              <a:gd name="T83" fmla="*/ 1049241242 h 148"/>
              <a:gd name="T84" fmla="*/ 594189884 w 137"/>
              <a:gd name="T85" fmla="*/ 1022564935 h 148"/>
              <a:gd name="T86" fmla="*/ 567584367 w 137"/>
              <a:gd name="T87" fmla="*/ 1049241242 h 148"/>
              <a:gd name="T88" fmla="*/ 567584367 w 137"/>
              <a:gd name="T89" fmla="*/ 1138159283 h 148"/>
              <a:gd name="T90" fmla="*/ 97553563 w 137"/>
              <a:gd name="T91" fmla="*/ 658000665 h 14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37" h="148">
                <a:moveTo>
                  <a:pt x="134" y="71"/>
                </a:moveTo>
                <a:cubicBezTo>
                  <a:pt x="134" y="59"/>
                  <a:pt x="131" y="48"/>
                  <a:pt x="126" y="38"/>
                </a:cubicBezTo>
                <a:cubicBezTo>
                  <a:pt x="128" y="38"/>
                  <a:pt x="131" y="38"/>
                  <a:pt x="133" y="36"/>
                </a:cubicBezTo>
                <a:cubicBezTo>
                  <a:pt x="137" y="31"/>
                  <a:pt x="134" y="20"/>
                  <a:pt x="126" y="12"/>
                </a:cubicBezTo>
                <a:cubicBezTo>
                  <a:pt x="117" y="3"/>
                  <a:pt x="107" y="0"/>
                  <a:pt x="102" y="5"/>
                </a:cubicBezTo>
                <a:cubicBezTo>
                  <a:pt x="100" y="7"/>
                  <a:pt x="99" y="9"/>
                  <a:pt x="99" y="12"/>
                </a:cubicBezTo>
                <a:cubicBezTo>
                  <a:pt x="90" y="7"/>
                  <a:pt x="79" y="4"/>
                  <a:pt x="67" y="4"/>
                </a:cubicBezTo>
                <a:cubicBezTo>
                  <a:pt x="57" y="4"/>
                  <a:pt x="47" y="6"/>
                  <a:pt x="38" y="11"/>
                </a:cubicBezTo>
                <a:cubicBezTo>
                  <a:pt x="38" y="8"/>
                  <a:pt x="37" y="7"/>
                  <a:pt x="36" y="5"/>
                </a:cubicBezTo>
                <a:cubicBezTo>
                  <a:pt x="31" y="0"/>
                  <a:pt x="20" y="3"/>
                  <a:pt x="12" y="12"/>
                </a:cubicBezTo>
                <a:cubicBezTo>
                  <a:pt x="3" y="20"/>
                  <a:pt x="0" y="31"/>
                  <a:pt x="5" y="36"/>
                </a:cubicBezTo>
                <a:cubicBezTo>
                  <a:pt x="6" y="37"/>
                  <a:pt x="7" y="37"/>
                  <a:pt x="9" y="38"/>
                </a:cubicBezTo>
                <a:cubicBezTo>
                  <a:pt x="3" y="48"/>
                  <a:pt x="0" y="59"/>
                  <a:pt x="0" y="71"/>
                </a:cubicBezTo>
                <a:cubicBezTo>
                  <a:pt x="0" y="94"/>
                  <a:pt x="10" y="113"/>
                  <a:pt x="27" y="125"/>
                </a:cubicBezTo>
                <a:cubicBezTo>
                  <a:pt x="13" y="140"/>
                  <a:pt x="13" y="140"/>
                  <a:pt x="13" y="140"/>
                </a:cubicBezTo>
                <a:cubicBezTo>
                  <a:pt x="21" y="148"/>
                  <a:pt x="21" y="148"/>
                  <a:pt x="21" y="148"/>
                </a:cubicBezTo>
                <a:cubicBezTo>
                  <a:pt x="37" y="132"/>
                  <a:pt x="37" y="132"/>
                  <a:pt x="37" y="132"/>
                </a:cubicBezTo>
                <a:cubicBezTo>
                  <a:pt x="46" y="136"/>
                  <a:pt x="56" y="139"/>
                  <a:pt x="67" y="139"/>
                </a:cubicBezTo>
                <a:cubicBezTo>
                  <a:pt x="78" y="139"/>
                  <a:pt x="88" y="136"/>
                  <a:pt x="97" y="132"/>
                </a:cubicBezTo>
                <a:cubicBezTo>
                  <a:pt x="113" y="148"/>
                  <a:pt x="113" y="148"/>
                  <a:pt x="113" y="148"/>
                </a:cubicBezTo>
                <a:cubicBezTo>
                  <a:pt x="121" y="140"/>
                  <a:pt x="121" y="140"/>
                  <a:pt x="121" y="140"/>
                </a:cubicBezTo>
                <a:cubicBezTo>
                  <a:pt x="107" y="125"/>
                  <a:pt x="107" y="125"/>
                  <a:pt x="107" y="125"/>
                </a:cubicBezTo>
                <a:cubicBezTo>
                  <a:pt x="124" y="113"/>
                  <a:pt x="134" y="94"/>
                  <a:pt x="134" y="71"/>
                </a:cubicBezTo>
                <a:close/>
                <a:moveTo>
                  <a:pt x="11" y="74"/>
                </a:moveTo>
                <a:cubicBezTo>
                  <a:pt x="20" y="74"/>
                  <a:pt x="20" y="74"/>
                  <a:pt x="20" y="74"/>
                </a:cubicBezTo>
                <a:cubicBezTo>
                  <a:pt x="22" y="74"/>
                  <a:pt x="23" y="73"/>
                  <a:pt x="23" y="71"/>
                </a:cubicBezTo>
                <a:cubicBezTo>
                  <a:pt x="23" y="70"/>
                  <a:pt x="22" y="69"/>
                  <a:pt x="20" y="69"/>
                </a:cubicBezTo>
                <a:cubicBezTo>
                  <a:pt x="11" y="69"/>
                  <a:pt x="11" y="69"/>
                  <a:pt x="11" y="69"/>
                </a:cubicBezTo>
                <a:cubicBezTo>
                  <a:pt x="12" y="40"/>
                  <a:pt x="35" y="17"/>
                  <a:pt x="64" y="15"/>
                </a:cubicBezTo>
                <a:cubicBezTo>
                  <a:pt x="64" y="15"/>
                  <a:pt x="64" y="15"/>
                  <a:pt x="64" y="15"/>
                </a:cubicBezTo>
                <a:cubicBezTo>
                  <a:pt x="64" y="26"/>
                  <a:pt x="64" y="26"/>
                  <a:pt x="64" y="26"/>
                </a:cubicBezTo>
                <a:cubicBezTo>
                  <a:pt x="64" y="27"/>
                  <a:pt x="65" y="29"/>
                  <a:pt x="67" y="29"/>
                </a:cubicBezTo>
                <a:cubicBezTo>
                  <a:pt x="69" y="29"/>
                  <a:pt x="70" y="27"/>
                  <a:pt x="70" y="26"/>
                </a:cubicBezTo>
                <a:cubicBezTo>
                  <a:pt x="70" y="15"/>
                  <a:pt x="70" y="15"/>
                  <a:pt x="70" y="15"/>
                </a:cubicBezTo>
                <a:cubicBezTo>
                  <a:pt x="70" y="15"/>
                  <a:pt x="70" y="15"/>
                  <a:pt x="70" y="15"/>
                </a:cubicBezTo>
                <a:cubicBezTo>
                  <a:pt x="99" y="17"/>
                  <a:pt x="122" y="40"/>
                  <a:pt x="123" y="69"/>
                </a:cubicBezTo>
                <a:cubicBezTo>
                  <a:pt x="114" y="69"/>
                  <a:pt x="114" y="69"/>
                  <a:pt x="114" y="69"/>
                </a:cubicBezTo>
                <a:cubicBezTo>
                  <a:pt x="112" y="69"/>
                  <a:pt x="111" y="70"/>
                  <a:pt x="111" y="71"/>
                </a:cubicBezTo>
                <a:cubicBezTo>
                  <a:pt x="111" y="73"/>
                  <a:pt x="112" y="74"/>
                  <a:pt x="114" y="74"/>
                </a:cubicBezTo>
                <a:cubicBezTo>
                  <a:pt x="123" y="74"/>
                  <a:pt x="123" y="74"/>
                  <a:pt x="123" y="74"/>
                </a:cubicBezTo>
                <a:cubicBezTo>
                  <a:pt x="122" y="103"/>
                  <a:pt x="99" y="126"/>
                  <a:pt x="70" y="128"/>
                </a:cubicBezTo>
                <a:cubicBezTo>
                  <a:pt x="70" y="118"/>
                  <a:pt x="70" y="118"/>
                  <a:pt x="70" y="118"/>
                </a:cubicBezTo>
                <a:cubicBezTo>
                  <a:pt x="70" y="116"/>
                  <a:pt x="69" y="115"/>
                  <a:pt x="67" y="115"/>
                </a:cubicBezTo>
                <a:cubicBezTo>
                  <a:pt x="65" y="115"/>
                  <a:pt x="64" y="116"/>
                  <a:pt x="64" y="118"/>
                </a:cubicBezTo>
                <a:cubicBezTo>
                  <a:pt x="64" y="128"/>
                  <a:pt x="64" y="128"/>
                  <a:pt x="64" y="128"/>
                </a:cubicBezTo>
                <a:cubicBezTo>
                  <a:pt x="35" y="126"/>
                  <a:pt x="12" y="103"/>
                  <a:pt x="11" y="7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85" name="Freeform 102"/>
          <p:cNvSpPr>
            <a:spLocks/>
          </p:cNvSpPr>
          <p:nvPr/>
        </p:nvSpPr>
        <p:spPr bwMode="auto">
          <a:xfrm>
            <a:off x="7002463" y="3100388"/>
            <a:ext cx="127000" cy="115887"/>
          </a:xfrm>
          <a:custGeom>
            <a:avLst/>
            <a:gdLst>
              <a:gd name="T0" fmla="*/ 26167907 w 43"/>
              <a:gd name="T1" fmla="*/ 344353763 h 39"/>
              <a:gd name="T2" fmla="*/ 26167907 w 43"/>
              <a:gd name="T3" fmla="*/ 344353763 h 39"/>
              <a:gd name="T4" fmla="*/ 348925116 w 43"/>
              <a:gd name="T5" fmla="*/ 344353763 h 39"/>
              <a:gd name="T6" fmla="*/ 375093023 w 43"/>
              <a:gd name="T7" fmla="*/ 317866155 h 39"/>
              <a:gd name="T8" fmla="*/ 348925116 w 43"/>
              <a:gd name="T9" fmla="*/ 300206759 h 39"/>
              <a:gd name="T10" fmla="*/ 52338767 w 43"/>
              <a:gd name="T11" fmla="*/ 300206759 h 39"/>
              <a:gd name="T12" fmla="*/ 52338767 w 43"/>
              <a:gd name="T13" fmla="*/ 26487608 h 39"/>
              <a:gd name="T14" fmla="*/ 26167907 w 43"/>
              <a:gd name="T15" fmla="*/ 0 h 39"/>
              <a:gd name="T16" fmla="*/ 0 w 43"/>
              <a:gd name="T17" fmla="*/ 26487608 h 39"/>
              <a:gd name="T18" fmla="*/ 0 w 43"/>
              <a:gd name="T19" fmla="*/ 317866155 h 39"/>
              <a:gd name="T20" fmla="*/ 26167907 w 43"/>
              <a:gd name="T21" fmla="*/ 344353763 h 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3" h="39">
                <a:moveTo>
                  <a:pt x="3" y="39"/>
                </a:moveTo>
                <a:cubicBezTo>
                  <a:pt x="3" y="39"/>
                  <a:pt x="3" y="39"/>
                  <a:pt x="3" y="39"/>
                </a:cubicBezTo>
                <a:cubicBezTo>
                  <a:pt x="40" y="39"/>
                  <a:pt x="40" y="39"/>
                  <a:pt x="40" y="39"/>
                </a:cubicBezTo>
                <a:cubicBezTo>
                  <a:pt x="41" y="39"/>
                  <a:pt x="43" y="38"/>
                  <a:pt x="43" y="36"/>
                </a:cubicBezTo>
                <a:cubicBezTo>
                  <a:pt x="43" y="35"/>
                  <a:pt x="41" y="34"/>
                  <a:pt x="40" y="34"/>
                </a:cubicBezTo>
                <a:cubicBezTo>
                  <a:pt x="6" y="34"/>
                  <a:pt x="6" y="34"/>
                  <a:pt x="6" y="34"/>
                </a:cubicBezTo>
                <a:cubicBezTo>
                  <a:pt x="6" y="3"/>
                  <a:pt x="6" y="3"/>
                  <a:pt x="6" y="3"/>
                </a:cubicBezTo>
                <a:cubicBezTo>
                  <a:pt x="6" y="1"/>
                  <a:pt x="5" y="0"/>
                  <a:pt x="3" y="0"/>
                </a:cubicBezTo>
                <a:cubicBezTo>
                  <a:pt x="1" y="0"/>
                  <a:pt x="0" y="1"/>
                  <a:pt x="0" y="3"/>
                </a:cubicBezTo>
                <a:cubicBezTo>
                  <a:pt x="0" y="36"/>
                  <a:pt x="0" y="36"/>
                  <a:pt x="0" y="36"/>
                </a:cubicBezTo>
                <a:cubicBezTo>
                  <a:pt x="0" y="38"/>
                  <a:pt x="1" y="39"/>
                  <a:pt x="3" y="3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86" name="Freeform 129"/>
          <p:cNvSpPr>
            <a:spLocks/>
          </p:cNvSpPr>
          <p:nvPr/>
        </p:nvSpPr>
        <p:spPr bwMode="auto">
          <a:xfrm>
            <a:off x="4424363" y="3151188"/>
            <a:ext cx="498475" cy="182562"/>
          </a:xfrm>
          <a:custGeom>
            <a:avLst/>
            <a:gdLst>
              <a:gd name="T0" fmla="*/ 730790586 w 171"/>
              <a:gd name="T1" fmla="*/ 302302387 h 63"/>
              <a:gd name="T2" fmla="*/ 203940406 w 171"/>
              <a:gd name="T3" fmla="*/ 0 h 63"/>
              <a:gd name="T4" fmla="*/ 0 w 171"/>
              <a:gd name="T5" fmla="*/ 125959087 h 63"/>
              <a:gd name="T6" fmla="*/ 730790586 w 171"/>
              <a:gd name="T7" fmla="*/ 529029902 h 63"/>
              <a:gd name="T8" fmla="*/ 1453083776 w 171"/>
              <a:gd name="T9" fmla="*/ 125959087 h 63"/>
              <a:gd name="T10" fmla="*/ 1249143369 w 171"/>
              <a:gd name="T11" fmla="*/ 0 h 63"/>
              <a:gd name="T12" fmla="*/ 730790586 w 171"/>
              <a:gd name="T13" fmla="*/ 302302387 h 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1" h="63">
                <a:moveTo>
                  <a:pt x="86" y="36"/>
                </a:moveTo>
                <a:lnTo>
                  <a:pt x="24" y="0"/>
                </a:lnTo>
                <a:lnTo>
                  <a:pt x="0" y="15"/>
                </a:lnTo>
                <a:lnTo>
                  <a:pt x="86" y="63"/>
                </a:lnTo>
                <a:lnTo>
                  <a:pt x="171" y="15"/>
                </a:lnTo>
                <a:lnTo>
                  <a:pt x="147" y="0"/>
                </a:lnTo>
                <a:lnTo>
                  <a:pt x="86" y="3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87" name="Freeform 130"/>
          <p:cNvSpPr>
            <a:spLocks/>
          </p:cNvSpPr>
          <p:nvPr/>
        </p:nvSpPr>
        <p:spPr bwMode="auto">
          <a:xfrm>
            <a:off x="4424363" y="3273425"/>
            <a:ext cx="498475" cy="180975"/>
          </a:xfrm>
          <a:custGeom>
            <a:avLst/>
            <a:gdLst>
              <a:gd name="T0" fmla="*/ 730790586 w 171"/>
              <a:gd name="T1" fmla="*/ 289688434 h 62"/>
              <a:gd name="T2" fmla="*/ 203940406 w 171"/>
              <a:gd name="T3" fmla="*/ 0 h 62"/>
              <a:gd name="T4" fmla="*/ 0 w 171"/>
              <a:gd name="T5" fmla="*/ 110762538 h 62"/>
              <a:gd name="T6" fmla="*/ 730790586 w 171"/>
              <a:gd name="T7" fmla="*/ 528257268 h 62"/>
              <a:gd name="T8" fmla="*/ 1453083776 w 171"/>
              <a:gd name="T9" fmla="*/ 110762538 h 62"/>
              <a:gd name="T10" fmla="*/ 1249143369 w 171"/>
              <a:gd name="T11" fmla="*/ 0 h 62"/>
              <a:gd name="T12" fmla="*/ 730790586 w 171"/>
              <a:gd name="T13" fmla="*/ 289688434 h 6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1" h="62">
                <a:moveTo>
                  <a:pt x="86" y="34"/>
                </a:moveTo>
                <a:lnTo>
                  <a:pt x="24" y="0"/>
                </a:lnTo>
                <a:lnTo>
                  <a:pt x="0" y="13"/>
                </a:lnTo>
                <a:lnTo>
                  <a:pt x="86" y="62"/>
                </a:lnTo>
                <a:lnTo>
                  <a:pt x="171" y="13"/>
                </a:lnTo>
                <a:lnTo>
                  <a:pt x="147" y="0"/>
                </a:lnTo>
                <a:lnTo>
                  <a:pt x="86" y="3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88" name="Freeform 131"/>
          <p:cNvSpPr>
            <a:spLocks/>
          </p:cNvSpPr>
          <p:nvPr/>
        </p:nvSpPr>
        <p:spPr bwMode="auto">
          <a:xfrm>
            <a:off x="4424363" y="2936875"/>
            <a:ext cx="498475" cy="284163"/>
          </a:xfrm>
          <a:custGeom>
            <a:avLst/>
            <a:gdLst>
              <a:gd name="T0" fmla="*/ 1453083776 w 171"/>
              <a:gd name="T1" fmla="*/ 411939676 h 97"/>
              <a:gd name="T2" fmla="*/ 730790586 w 171"/>
              <a:gd name="T3" fmla="*/ 0 h 97"/>
              <a:gd name="T4" fmla="*/ 0 w 171"/>
              <a:gd name="T5" fmla="*/ 411939676 h 97"/>
              <a:gd name="T6" fmla="*/ 730790586 w 171"/>
              <a:gd name="T7" fmla="*/ 832459903 h 97"/>
              <a:gd name="T8" fmla="*/ 1453083776 w 171"/>
              <a:gd name="T9" fmla="*/ 411939676 h 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 h="97">
                <a:moveTo>
                  <a:pt x="171" y="48"/>
                </a:moveTo>
                <a:lnTo>
                  <a:pt x="86" y="0"/>
                </a:lnTo>
                <a:lnTo>
                  <a:pt x="0" y="48"/>
                </a:lnTo>
                <a:lnTo>
                  <a:pt x="86" y="97"/>
                </a:lnTo>
                <a:lnTo>
                  <a:pt x="171" y="4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89" name="Oval 57"/>
          <p:cNvSpPr>
            <a:spLocks noChangeArrowheads="1"/>
          </p:cNvSpPr>
          <p:nvPr/>
        </p:nvSpPr>
        <p:spPr bwMode="auto">
          <a:xfrm>
            <a:off x="8121650" y="2889250"/>
            <a:ext cx="630238" cy="639763"/>
          </a:xfrm>
          <a:prstGeom prst="ellipse">
            <a:avLst/>
          </a:prstGeom>
          <a:solidFill>
            <a:srgbClr val="5130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altLang="zh-CN">
              <a:solidFill>
                <a:srgbClr val="000000"/>
              </a:solidFill>
              <a:latin typeface="Arial" pitchFamily="34" charset="0"/>
              <a:ea typeface="微软雅黑" pitchFamily="34" charset="-122"/>
              <a:sym typeface="Arial" pitchFamily="34" charset="0"/>
            </a:endParaRPr>
          </a:p>
        </p:txBody>
      </p:sp>
      <p:sp>
        <p:nvSpPr>
          <p:cNvPr id="40990" name="Oval 67"/>
          <p:cNvSpPr>
            <a:spLocks noChangeArrowheads="1"/>
          </p:cNvSpPr>
          <p:nvPr/>
        </p:nvSpPr>
        <p:spPr bwMode="auto">
          <a:xfrm>
            <a:off x="8121650" y="4362450"/>
            <a:ext cx="630238" cy="639763"/>
          </a:xfrm>
          <a:prstGeom prst="ellipse">
            <a:avLst/>
          </a:prstGeom>
          <a:solidFill>
            <a:srgbClr val="DE44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altLang="zh-CN">
              <a:solidFill>
                <a:srgbClr val="000000"/>
              </a:solidFill>
              <a:latin typeface="Arial" pitchFamily="34" charset="0"/>
              <a:ea typeface="微软雅黑" pitchFamily="34" charset="-122"/>
              <a:sym typeface="Arial" pitchFamily="34" charset="0"/>
            </a:endParaRPr>
          </a:p>
        </p:txBody>
      </p:sp>
      <p:sp>
        <p:nvSpPr>
          <p:cNvPr id="40991" name="Oval 68"/>
          <p:cNvSpPr>
            <a:spLocks noChangeArrowheads="1"/>
          </p:cNvSpPr>
          <p:nvPr/>
        </p:nvSpPr>
        <p:spPr bwMode="auto">
          <a:xfrm>
            <a:off x="8121650" y="1601788"/>
            <a:ext cx="630238" cy="639762"/>
          </a:xfrm>
          <a:prstGeom prst="ellipse">
            <a:avLst/>
          </a:prstGeom>
          <a:solidFill>
            <a:srgbClr val="76717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altLang="zh-CN">
              <a:solidFill>
                <a:srgbClr val="000000"/>
              </a:solidFill>
              <a:latin typeface="Arial" pitchFamily="34" charset="0"/>
              <a:ea typeface="微软雅黑" pitchFamily="34" charset="-122"/>
              <a:sym typeface="Arial" pitchFamily="34" charset="0"/>
            </a:endParaRPr>
          </a:p>
        </p:txBody>
      </p:sp>
      <p:sp>
        <p:nvSpPr>
          <p:cNvPr id="40992" name="Oval 69"/>
          <p:cNvSpPr>
            <a:spLocks noChangeArrowheads="1"/>
          </p:cNvSpPr>
          <p:nvPr/>
        </p:nvSpPr>
        <p:spPr bwMode="auto">
          <a:xfrm>
            <a:off x="3030538" y="4362450"/>
            <a:ext cx="630237" cy="639763"/>
          </a:xfrm>
          <a:prstGeom prst="ellipse">
            <a:avLst/>
          </a:prstGeom>
          <a:solidFill>
            <a:srgbClr val="5130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altLang="zh-CN">
              <a:solidFill>
                <a:srgbClr val="000000"/>
              </a:solidFill>
              <a:latin typeface="Arial" pitchFamily="34" charset="0"/>
              <a:ea typeface="微软雅黑" pitchFamily="34" charset="-122"/>
              <a:sym typeface="Arial" pitchFamily="34" charset="0"/>
            </a:endParaRPr>
          </a:p>
        </p:txBody>
      </p:sp>
      <p:sp>
        <p:nvSpPr>
          <p:cNvPr id="40993" name="Oval 70"/>
          <p:cNvSpPr>
            <a:spLocks noChangeArrowheads="1"/>
          </p:cNvSpPr>
          <p:nvPr/>
        </p:nvSpPr>
        <p:spPr bwMode="auto">
          <a:xfrm>
            <a:off x="3030538" y="2865438"/>
            <a:ext cx="630237" cy="639762"/>
          </a:xfrm>
          <a:prstGeom prst="ellipse">
            <a:avLst/>
          </a:prstGeom>
          <a:solidFill>
            <a:srgbClr val="DE44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altLang="zh-CN">
              <a:solidFill>
                <a:srgbClr val="000000"/>
              </a:solidFill>
              <a:latin typeface="Arial" pitchFamily="34" charset="0"/>
              <a:ea typeface="微软雅黑" pitchFamily="34" charset="-122"/>
              <a:sym typeface="Arial" pitchFamily="34" charset="0"/>
            </a:endParaRPr>
          </a:p>
        </p:txBody>
      </p:sp>
      <p:sp>
        <p:nvSpPr>
          <p:cNvPr id="40994" name="Text Box 10"/>
          <p:cNvSpPr txBox="1">
            <a:spLocks noChangeArrowheads="1"/>
          </p:cNvSpPr>
          <p:nvPr/>
        </p:nvSpPr>
        <p:spPr bwMode="auto">
          <a:xfrm>
            <a:off x="3100388" y="3076575"/>
            <a:ext cx="490537"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spAutoFit/>
          </a:bodyPr>
          <a:lstStyle>
            <a:lvl1pPr defTabSz="1087438">
              <a:defRPr>
                <a:solidFill>
                  <a:schemeClr val="tx1"/>
                </a:solidFill>
                <a:latin typeface="Calibri" pitchFamily="34" charset="0"/>
                <a:ea typeface="宋体" pitchFamily="2" charset="-122"/>
              </a:defRPr>
            </a:lvl1pPr>
            <a:lvl2pPr marL="742950" indent="-285750" defTabSz="1087438">
              <a:defRPr>
                <a:solidFill>
                  <a:schemeClr val="tx1"/>
                </a:solidFill>
                <a:latin typeface="Calibri" pitchFamily="34" charset="0"/>
                <a:ea typeface="宋体" pitchFamily="2" charset="-122"/>
              </a:defRPr>
            </a:lvl2pPr>
            <a:lvl3pPr marL="1143000" indent="-228600" defTabSz="1087438">
              <a:defRPr>
                <a:solidFill>
                  <a:schemeClr val="tx1"/>
                </a:solidFill>
                <a:latin typeface="Calibri" pitchFamily="34" charset="0"/>
                <a:ea typeface="宋体" pitchFamily="2" charset="-122"/>
              </a:defRPr>
            </a:lvl3pPr>
            <a:lvl4pPr marL="1600200" indent="-228600" defTabSz="1087438">
              <a:defRPr>
                <a:solidFill>
                  <a:schemeClr val="tx1"/>
                </a:solidFill>
                <a:latin typeface="Calibri" pitchFamily="34" charset="0"/>
                <a:ea typeface="宋体" pitchFamily="2" charset="-122"/>
              </a:defRPr>
            </a:lvl4pPr>
            <a:lvl5pPr marL="2057400" indent="-228600" defTabSz="1087438">
              <a:defRPr>
                <a:solidFill>
                  <a:schemeClr val="tx1"/>
                </a:solidFill>
                <a:latin typeface="Calibri" pitchFamily="34" charset="0"/>
                <a:ea typeface="宋体" pitchFamily="2" charset="-122"/>
              </a:defRPr>
            </a:lvl5pPr>
            <a:lvl6pPr marL="2514600" indent="-228600" defTabSz="1087438"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087438"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087438"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087438"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en-US" altLang="zh-CN" sz="1400" b="1">
                <a:solidFill>
                  <a:srgbClr val="FFFFFF"/>
                </a:solidFill>
                <a:latin typeface="Arial" pitchFamily="34" charset="0"/>
                <a:ea typeface="微软雅黑" pitchFamily="34" charset="-122"/>
                <a:sym typeface="Arial" pitchFamily="34" charset="0"/>
              </a:rPr>
              <a:t>15%</a:t>
            </a:r>
            <a:endParaRPr lang="en-US" altLang="zh-CN" sz="1000" b="1">
              <a:solidFill>
                <a:srgbClr val="FFFFFF"/>
              </a:solidFill>
              <a:latin typeface="Arial" pitchFamily="34" charset="0"/>
              <a:ea typeface="微软雅黑" pitchFamily="34" charset="-122"/>
              <a:sym typeface="Arial" pitchFamily="34" charset="0"/>
            </a:endParaRPr>
          </a:p>
        </p:txBody>
      </p:sp>
      <p:sp>
        <p:nvSpPr>
          <p:cNvPr id="40995" name="Text Box 10"/>
          <p:cNvSpPr txBox="1">
            <a:spLocks noChangeArrowheads="1"/>
          </p:cNvSpPr>
          <p:nvPr/>
        </p:nvSpPr>
        <p:spPr bwMode="auto">
          <a:xfrm>
            <a:off x="3106738" y="4560888"/>
            <a:ext cx="4921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spAutoFit/>
          </a:bodyPr>
          <a:lstStyle>
            <a:lvl1pPr defTabSz="1087438">
              <a:defRPr>
                <a:solidFill>
                  <a:schemeClr val="tx1"/>
                </a:solidFill>
                <a:latin typeface="Calibri" pitchFamily="34" charset="0"/>
                <a:ea typeface="宋体" pitchFamily="2" charset="-122"/>
              </a:defRPr>
            </a:lvl1pPr>
            <a:lvl2pPr marL="742950" indent="-285750" defTabSz="1087438">
              <a:defRPr>
                <a:solidFill>
                  <a:schemeClr val="tx1"/>
                </a:solidFill>
                <a:latin typeface="Calibri" pitchFamily="34" charset="0"/>
                <a:ea typeface="宋体" pitchFamily="2" charset="-122"/>
              </a:defRPr>
            </a:lvl2pPr>
            <a:lvl3pPr marL="1143000" indent="-228600" defTabSz="1087438">
              <a:defRPr>
                <a:solidFill>
                  <a:schemeClr val="tx1"/>
                </a:solidFill>
                <a:latin typeface="Calibri" pitchFamily="34" charset="0"/>
                <a:ea typeface="宋体" pitchFamily="2" charset="-122"/>
              </a:defRPr>
            </a:lvl3pPr>
            <a:lvl4pPr marL="1600200" indent="-228600" defTabSz="1087438">
              <a:defRPr>
                <a:solidFill>
                  <a:schemeClr val="tx1"/>
                </a:solidFill>
                <a:latin typeface="Calibri" pitchFamily="34" charset="0"/>
                <a:ea typeface="宋体" pitchFamily="2" charset="-122"/>
              </a:defRPr>
            </a:lvl4pPr>
            <a:lvl5pPr marL="2057400" indent="-228600" defTabSz="1087438">
              <a:defRPr>
                <a:solidFill>
                  <a:schemeClr val="tx1"/>
                </a:solidFill>
                <a:latin typeface="Calibri" pitchFamily="34" charset="0"/>
                <a:ea typeface="宋体" pitchFamily="2" charset="-122"/>
              </a:defRPr>
            </a:lvl5pPr>
            <a:lvl6pPr marL="2514600" indent="-228600" defTabSz="1087438"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087438"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087438"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087438"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en-US" altLang="zh-CN" sz="1400" b="1">
                <a:solidFill>
                  <a:srgbClr val="FFFFFF"/>
                </a:solidFill>
                <a:latin typeface="Arial" pitchFamily="34" charset="0"/>
                <a:ea typeface="微软雅黑" pitchFamily="34" charset="-122"/>
                <a:sym typeface="Arial" pitchFamily="34" charset="0"/>
              </a:rPr>
              <a:t>15%</a:t>
            </a:r>
            <a:endParaRPr lang="en-US" altLang="zh-CN" sz="1000" b="1">
              <a:solidFill>
                <a:srgbClr val="FFFFFF"/>
              </a:solidFill>
              <a:latin typeface="Arial" pitchFamily="34" charset="0"/>
              <a:ea typeface="微软雅黑" pitchFamily="34" charset="-122"/>
              <a:sym typeface="Arial" pitchFamily="34" charset="0"/>
            </a:endParaRPr>
          </a:p>
        </p:txBody>
      </p:sp>
      <p:sp>
        <p:nvSpPr>
          <p:cNvPr id="40996" name="Text Box 10"/>
          <p:cNvSpPr txBox="1">
            <a:spLocks noChangeArrowheads="1"/>
          </p:cNvSpPr>
          <p:nvPr/>
        </p:nvSpPr>
        <p:spPr bwMode="auto">
          <a:xfrm>
            <a:off x="8191500" y="1785938"/>
            <a:ext cx="4921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spAutoFit/>
          </a:bodyPr>
          <a:lstStyle>
            <a:lvl1pPr defTabSz="1087438">
              <a:defRPr>
                <a:solidFill>
                  <a:schemeClr val="tx1"/>
                </a:solidFill>
                <a:latin typeface="Calibri" pitchFamily="34" charset="0"/>
                <a:ea typeface="宋体" pitchFamily="2" charset="-122"/>
              </a:defRPr>
            </a:lvl1pPr>
            <a:lvl2pPr marL="742950" indent="-285750" defTabSz="1087438">
              <a:defRPr>
                <a:solidFill>
                  <a:schemeClr val="tx1"/>
                </a:solidFill>
                <a:latin typeface="Calibri" pitchFamily="34" charset="0"/>
                <a:ea typeface="宋体" pitchFamily="2" charset="-122"/>
              </a:defRPr>
            </a:lvl2pPr>
            <a:lvl3pPr marL="1143000" indent="-228600" defTabSz="1087438">
              <a:defRPr>
                <a:solidFill>
                  <a:schemeClr val="tx1"/>
                </a:solidFill>
                <a:latin typeface="Calibri" pitchFamily="34" charset="0"/>
                <a:ea typeface="宋体" pitchFamily="2" charset="-122"/>
              </a:defRPr>
            </a:lvl3pPr>
            <a:lvl4pPr marL="1600200" indent="-228600" defTabSz="1087438">
              <a:defRPr>
                <a:solidFill>
                  <a:schemeClr val="tx1"/>
                </a:solidFill>
                <a:latin typeface="Calibri" pitchFamily="34" charset="0"/>
                <a:ea typeface="宋体" pitchFamily="2" charset="-122"/>
              </a:defRPr>
            </a:lvl4pPr>
            <a:lvl5pPr marL="2057400" indent="-228600" defTabSz="1087438">
              <a:defRPr>
                <a:solidFill>
                  <a:schemeClr val="tx1"/>
                </a:solidFill>
                <a:latin typeface="Calibri" pitchFamily="34" charset="0"/>
                <a:ea typeface="宋体" pitchFamily="2" charset="-122"/>
              </a:defRPr>
            </a:lvl5pPr>
            <a:lvl6pPr marL="2514600" indent="-228600" defTabSz="1087438"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087438"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087438"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087438"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en-US" altLang="zh-CN" sz="1400" b="1">
                <a:solidFill>
                  <a:srgbClr val="FFFFFF"/>
                </a:solidFill>
                <a:latin typeface="Arial" pitchFamily="34" charset="0"/>
                <a:ea typeface="微软雅黑" pitchFamily="34" charset="-122"/>
                <a:sym typeface="Arial" pitchFamily="34" charset="0"/>
              </a:rPr>
              <a:t>25%</a:t>
            </a:r>
            <a:endParaRPr lang="en-US" altLang="zh-CN" sz="1000" b="1">
              <a:solidFill>
                <a:srgbClr val="FFFFFF"/>
              </a:solidFill>
              <a:latin typeface="Arial" pitchFamily="34" charset="0"/>
              <a:ea typeface="微软雅黑" pitchFamily="34" charset="-122"/>
              <a:sym typeface="Arial" pitchFamily="34" charset="0"/>
            </a:endParaRPr>
          </a:p>
        </p:txBody>
      </p:sp>
      <p:sp>
        <p:nvSpPr>
          <p:cNvPr id="40997" name="Text Box 10"/>
          <p:cNvSpPr txBox="1">
            <a:spLocks noChangeArrowheads="1"/>
          </p:cNvSpPr>
          <p:nvPr/>
        </p:nvSpPr>
        <p:spPr bwMode="auto">
          <a:xfrm>
            <a:off x="8191500" y="3054350"/>
            <a:ext cx="492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spAutoFit/>
          </a:bodyPr>
          <a:lstStyle>
            <a:lvl1pPr defTabSz="1087438">
              <a:defRPr>
                <a:solidFill>
                  <a:schemeClr val="tx1"/>
                </a:solidFill>
                <a:latin typeface="Calibri" pitchFamily="34" charset="0"/>
                <a:ea typeface="宋体" pitchFamily="2" charset="-122"/>
              </a:defRPr>
            </a:lvl1pPr>
            <a:lvl2pPr marL="742950" indent="-285750" defTabSz="1087438">
              <a:defRPr>
                <a:solidFill>
                  <a:schemeClr val="tx1"/>
                </a:solidFill>
                <a:latin typeface="Calibri" pitchFamily="34" charset="0"/>
                <a:ea typeface="宋体" pitchFamily="2" charset="-122"/>
              </a:defRPr>
            </a:lvl2pPr>
            <a:lvl3pPr marL="1143000" indent="-228600" defTabSz="1087438">
              <a:defRPr>
                <a:solidFill>
                  <a:schemeClr val="tx1"/>
                </a:solidFill>
                <a:latin typeface="Calibri" pitchFamily="34" charset="0"/>
                <a:ea typeface="宋体" pitchFamily="2" charset="-122"/>
              </a:defRPr>
            </a:lvl3pPr>
            <a:lvl4pPr marL="1600200" indent="-228600" defTabSz="1087438">
              <a:defRPr>
                <a:solidFill>
                  <a:schemeClr val="tx1"/>
                </a:solidFill>
                <a:latin typeface="Calibri" pitchFamily="34" charset="0"/>
                <a:ea typeface="宋体" pitchFamily="2" charset="-122"/>
              </a:defRPr>
            </a:lvl4pPr>
            <a:lvl5pPr marL="2057400" indent="-228600" defTabSz="1087438">
              <a:defRPr>
                <a:solidFill>
                  <a:schemeClr val="tx1"/>
                </a:solidFill>
                <a:latin typeface="Calibri" pitchFamily="34" charset="0"/>
                <a:ea typeface="宋体" pitchFamily="2" charset="-122"/>
              </a:defRPr>
            </a:lvl5pPr>
            <a:lvl6pPr marL="2514600" indent="-228600" defTabSz="1087438"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087438"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087438"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087438"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en-US" altLang="zh-CN" sz="1400" b="1">
                <a:solidFill>
                  <a:srgbClr val="FFFFFF"/>
                </a:solidFill>
                <a:latin typeface="Arial" pitchFamily="34" charset="0"/>
                <a:ea typeface="微软雅黑" pitchFamily="34" charset="-122"/>
                <a:sym typeface="Arial" pitchFamily="34" charset="0"/>
              </a:rPr>
              <a:t>20%</a:t>
            </a:r>
            <a:endParaRPr lang="en-US" altLang="zh-CN" sz="1000" b="1">
              <a:solidFill>
                <a:srgbClr val="FFFFFF"/>
              </a:solidFill>
              <a:latin typeface="Arial" pitchFamily="34" charset="0"/>
              <a:ea typeface="微软雅黑" pitchFamily="34" charset="-122"/>
              <a:sym typeface="Arial" pitchFamily="34" charset="0"/>
            </a:endParaRPr>
          </a:p>
        </p:txBody>
      </p:sp>
      <p:sp>
        <p:nvSpPr>
          <p:cNvPr id="40998" name="Text Box 10"/>
          <p:cNvSpPr txBox="1">
            <a:spLocks noChangeArrowheads="1"/>
          </p:cNvSpPr>
          <p:nvPr/>
        </p:nvSpPr>
        <p:spPr bwMode="auto">
          <a:xfrm>
            <a:off x="8191500" y="4533900"/>
            <a:ext cx="492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spAutoFit/>
          </a:bodyPr>
          <a:lstStyle>
            <a:lvl1pPr defTabSz="1087438">
              <a:defRPr>
                <a:solidFill>
                  <a:schemeClr val="tx1"/>
                </a:solidFill>
                <a:latin typeface="Calibri" pitchFamily="34" charset="0"/>
                <a:ea typeface="宋体" pitchFamily="2" charset="-122"/>
              </a:defRPr>
            </a:lvl1pPr>
            <a:lvl2pPr marL="742950" indent="-285750" defTabSz="1087438">
              <a:defRPr>
                <a:solidFill>
                  <a:schemeClr val="tx1"/>
                </a:solidFill>
                <a:latin typeface="Calibri" pitchFamily="34" charset="0"/>
                <a:ea typeface="宋体" pitchFamily="2" charset="-122"/>
              </a:defRPr>
            </a:lvl2pPr>
            <a:lvl3pPr marL="1143000" indent="-228600" defTabSz="1087438">
              <a:defRPr>
                <a:solidFill>
                  <a:schemeClr val="tx1"/>
                </a:solidFill>
                <a:latin typeface="Calibri" pitchFamily="34" charset="0"/>
                <a:ea typeface="宋体" pitchFamily="2" charset="-122"/>
              </a:defRPr>
            </a:lvl3pPr>
            <a:lvl4pPr marL="1600200" indent="-228600" defTabSz="1087438">
              <a:defRPr>
                <a:solidFill>
                  <a:schemeClr val="tx1"/>
                </a:solidFill>
                <a:latin typeface="Calibri" pitchFamily="34" charset="0"/>
                <a:ea typeface="宋体" pitchFamily="2" charset="-122"/>
              </a:defRPr>
            </a:lvl4pPr>
            <a:lvl5pPr marL="2057400" indent="-228600" defTabSz="1087438">
              <a:defRPr>
                <a:solidFill>
                  <a:schemeClr val="tx1"/>
                </a:solidFill>
                <a:latin typeface="Calibri" pitchFamily="34" charset="0"/>
                <a:ea typeface="宋体" pitchFamily="2" charset="-122"/>
              </a:defRPr>
            </a:lvl5pPr>
            <a:lvl6pPr marL="2514600" indent="-228600" defTabSz="1087438"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087438"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087438"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087438"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en-US" altLang="zh-CN" sz="1400" b="1">
                <a:solidFill>
                  <a:srgbClr val="FFFFFF"/>
                </a:solidFill>
                <a:latin typeface="Arial" pitchFamily="34" charset="0"/>
                <a:ea typeface="微软雅黑" pitchFamily="34" charset="-122"/>
                <a:sym typeface="Arial" pitchFamily="34" charset="0"/>
              </a:rPr>
              <a:t>20%</a:t>
            </a:r>
            <a:endParaRPr lang="en-US" altLang="zh-CN" sz="1000" b="1">
              <a:solidFill>
                <a:srgbClr val="FFFFFF"/>
              </a:solidFill>
              <a:latin typeface="Arial" pitchFamily="34" charset="0"/>
              <a:ea typeface="微软雅黑" pitchFamily="34" charset="-122"/>
              <a:sym typeface="Arial" pitchFamily="34" charset="0"/>
            </a:endParaRPr>
          </a:p>
        </p:txBody>
      </p:sp>
      <p:sp>
        <p:nvSpPr>
          <p:cNvPr id="40999" name="TextBox 13"/>
          <p:cNvSpPr txBox="1">
            <a:spLocks noChangeArrowheads="1"/>
          </p:cNvSpPr>
          <p:nvPr/>
        </p:nvSpPr>
        <p:spPr bwMode="auto">
          <a:xfrm>
            <a:off x="1557338" y="2803525"/>
            <a:ext cx="12954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41000" name="TextBox 13"/>
          <p:cNvSpPr txBox="1">
            <a:spLocks noChangeArrowheads="1"/>
          </p:cNvSpPr>
          <p:nvPr/>
        </p:nvSpPr>
        <p:spPr bwMode="auto">
          <a:xfrm>
            <a:off x="863600" y="3125788"/>
            <a:ext cx="19891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according to your need to draw the text box size</a:t>
            </a:r>
          </a:p>
        </p:txBody>
      </p:sp>
      <p:sp>
        <p:nvSpPr>
          <p:cNvPr id="41001" name="TextBox 13"/>
          <p:cNvSpPr txBox="1">
            <a:spLocks noChangeArrowheads="1"/>
          </p:cNvSpPr>
          <p:nvPr/>
        </p:nvSpPr>
        <p:spPr bwMode="auto">
          <a:xfrm>
            <a:off x="8832850" y="1574800"/>
            <a:ext cx="12954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41002" name="TextBox 13"/>
          <p:cNvSpPr txBox="1">
            <a:spLocks noChangeArrowheads="1"/>
          </p:cNvSpPr>
          <p:nvPr/>
        </p:nvSpPr>
        <p:spPr bwMode="auto">
          <a:xfrm>
            <a:off x="8837613" y="1897063"/>
            <a:ext cx="2054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according to your need to draw the text box size</a:t>
            </a:r>
          </a:p>
        </p:txBody>
      </p:sp>
      <p:sp>
        <p:nvSpPr>
          <p:cNvPr id="41003" name="TextBox 13"/>
          <p:cNvSpPr txBox="1">
            <a:spLocks noChangeArrowheads="1"/>
          </p:cNvSpPr>
          <p:nvPr/>
        </p:nvSpPr>
        <p:spPr bwMode="auto">
          <a:xfrm>
            <a:off x="1557338" y="4378325"/>
            <a:ext cx="12954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41004" name="TextBox 13"/>
          <p:cNvSpPr txBox="1">
            <a:spLocks noChangeArrowheads="1"/>
          </p:cNvSpPr>
          <p:nvPr/>
        </p:nvSpPr>
        <p:spPr bwMode="auto">
          <a:xfrm>
            <a:off x="863600" y="4699000"/>
            <a:ext cx="1989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according to your need to draw the text box size</a:t>
            </a:r>
          </a:p>
        </p:txBody>
      </p:sp>
      <p:sp>
        <p:nvSpPr>
          <p:cNvPr id="41005" name="TextBox 13"/>
          <p:cNvSpPr txBox="1">
            <a:spLocks noChangeArrowheads="1"/>
          </p:cNvSpPr>
          <p:nvPr/>
        </p:nvSpPr>
        <p:spPr bwMode="auto">
          <a:xfrm>
            <a:off x="8832850" y="2819400"/>
            <a:ext cx="12954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41006" name="TextBox 13"/>
          <p:cNvSpPr txBox="1">
            <a:spLocks noChangeArrowheads="1"/>
          </p:cNvSpPr>
          <p:nvPr/>
        </p:nvSpPr>
        <p:spPr bwMode="auto">
          <a:xfrm>
            <a:off x="8837613" y="3140075"/>
            <a:ext cx="2054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according to your need to draw the text box size</a:t>
            </a:r>
          </a:p>
        </p:txBody>
      </p:sp>
      <p:sp>
        <p:nvSpPr>
          <p:cNvPr id="41007" name="TextBox 13"/>
          <p:cNvSpPr txBox="1">
            <a:spLocks noChangeArrowheads="1"/>
          </p:cNvSpPr>
          <p:nvPr/>
        </p:nvSpPr>
        <p:spPr bwMode="auto">
          <a:xfrm>
            <a:off x="8832850" y="4332288"/>
            <a:ext cx="12954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41008" name="TextBox 13"/>
          <p:cNvSpPr txBox="1">
            <a:spLocks noChangeArrowheads="1"/>
          </p:cNvSpPr>
          <p:nvPr/>
        </p:nvSpPr>
        <p:spPr bwMode="auto">
          <a:xfrm>
            <a:off x="8837613" y="4654550"/>
            <a:ext cx="2054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according to your need to draw the text box size</a:t>
            </a:r>
          </a:p>
        </p:txBody>
      </p:sp>
      <p:sp>
        <p:nvSpPr>
          <p:cNvPr id="41009" name="文本框 49"/>
          <p:cNvSpPr txBox="1">
            <a:spLocks noChangeArrowheads="1"/>
          </p:cNvSpPr>
          <p:nvPr/>
        </p:nvSpPr>
        <p:spPr bwMode="auto">
          <a:xfrm>
            <a:off x="1917700" y="539750"/>
            <a:ext cx="2117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b="1">
                <a:solidFill>
                  <a:srgbClr val="767171"/>
                </a:solidFill>
                <a:latin typeface="Arial" pitchFamily="34" charset="0"/>
                <a:cs typeface="Arial" pitchFamily="34" charset="0"/>
              </a:rPr>
              <a:t>ADD YOUR TITLE</a:t>
            </a:r>
            <a:endParaRPr lang="zh-CN" altLang="en-US" b="1">
              <a:solidFill>
                <a:srgbClr val="767171"/>
              </a:solidFill>
              <a:latin typeface="Arial" pitchFamily="34" charset="0"/>
              <a:cs typeface="Arial"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图片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矩形 16"/>
          <p:cNvSpPr>
            <a:spLocks noChangeArrowheads="1"/>
          </p:cNvSpPr>
          <p:nvPr/>
        </p:nvSpPr>
        <p:spPr bwMode="auto">
          <a:xfrm>
            <a:off x="3594100" y="2701925"/>
            <a:ext cx="744538" cy="744538"/>
          </a:xfrm>
          <a:prstGeom prst="rect">
            <a:avLst/>
          </a:prstGeom>
          <a:solidFill>
            <a:srgbClr val="2BA8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1988" name="矩形 17"/>
          <p:cNvSpPr>
            <a:spLocks noChangeArrowheads="1"/>
          </p:cNvSpPr>
          <p:nvPr/>
        </p:nvSpPr>
        <p:spPr bwMode="auto">
          <a:xfrm>
            <a:off x="4406900" y="2701925"/>
            <a:ext cx="744538" cy="744538"/>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1989" name="矩形 18"/>
          <p:cNvSpPr>
            <a:spLocks noChangeArrowheads="1"/>
          </p:cNvSpPr>
          <p:nvPr/>
        </p:nvSpPr>
        <p:spPr bwMode="auto">
          <a:xfrm>
            <a:off x="3573463" y="3529013"/>
            <a:ext cx="744537" cy="744537"/>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1990" name="矩形 19"/>
          <p:cNvSpPr>
            <a:spLocks noChangeArrowheads="1"/>
          </p:cNvSpPr>
          <p:nvPr/>
        </p:nvSpPr>
        <p:spPr bwMode="auto">
          <a:xfrm>
            <a:off x="4406900" y="3529013"/>
            <a:ext cx="744538" cy="744537"/>
          </a:xfrm>
          <a:prstGeom prst="rect">
            <a:avLst/>
          </a:prstGeom>
          <a:solidFill>
            <a:srgbClr val="F4BB4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1991" name="文本框 20"/>
          <p:cNvSpPr txBox="1">
            <a:spLocks noChangeArrowheads="1"/>
          </p:cNvSpPr>
          <p:nvPr/>
        </p:nvSpPr>
        <p:spPr bwMode="auto">
          <a:xfrm>
            <a:off x="3573463" y="2701925"/>
            <a:ext cx="155257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9600" b="1">
                <a:solidFill>
                  <a:schemeClr val="bg1"/>
                </a:solidFill>
                <a:latin typeface="Arial" pitchFamily="34" charset="0"/>
                <a:cs typeface="Arial" pitchFamily="34" charset="0"/>
              </a:rPr>
              <a:t>04</a:t>
            </a:r>
            <a:endParaRPr lang="zh-CN" altLang="en-US" sz="9600" b="1">
              <a:solidFill>
                <a:schemeClr val="bg1"/>
              </a:solidFill>
              <a:latin typeface="Arial" pitchFamily="34" charset="0"/>
              <a:cs typeface="Arial" pitchFamily="34" charset="0"/>
            </a:endParaRPr>
          </a:p>
        </p:txBody>
      </p:sp>
      <p:sp>
        <p:nvSpPr>
          <p:cNvPr id="41992" name="文本框 21"/>
          <p:cNvSpPr txBox="1">
            <a:spLocks noChangeArrowheads="1"/>
          </p:cNvSpPr>
          <p:nvPr/>
        </p:nvSpPr>
        <p:spPr bwMode="auto">
          <a:xfrm>
            <a:off x="5241925" y="2754313"/>
            <a:ext cx="492125"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2000">
                <a:solidFill>
                  <a:srgbClr val="767171"/>
                </a:solidFill>
                <a:latin typeface="Arial" pitchFamily="34" charset="0"/>
                <a:cs typeface="Arial" pitchFamily="34" charset="0"/>
              </a:rPr>
              <a:t>PART FOUR</a:t>
            </a:r>
            <a:endParaRPr lang="zh-CN" altLang="en-US" sz="2000">
              <a:solidFill>
                <a:srgbClr val="767171"/>
              </a:solidFill>
              <a:latin typeface="Arial" pitchFamily="34" charset="0"/>
              <a:cs typeface="Arial" pitchFamily="34" charset="0"/>
            </a:endParaRPr>
          </a:p>
        </p:txBody>
      </p:sp>
      <p:sp>
        <p:nvSpPr>
          <p:cNvPr id="41993" name="文本框 22"/>
          <p:cNvSpPr txBox="1">
            <a:spLocks noChangeArrowheads="1"/>
          </p:cNvSpPr>
          <p:nvPr/>
        </p:nvSpPr>
        <p:spPr bwMode="auto">
          <a:xfrm>
            <a:off x="6005513" y="2725738"/>
            <a:ext cx="377825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4800" b="1">
                <a:solidFill>
                  <a:srgbClr val="767171"/>
                </a:solidFill>
                <a:latin typeface="Arial" pitchFamily="34" charset="0"/>
                <a:cs typeface="Arial" pitchFamily="34" charset="0"/>
              </a:rPr>
              <a:t>ADD YOUR</a:t>
            </a:r>
          </a:p>
          <a:p>
            <a:pPr eaLnBrk="1" hangingPunct="1"/>
            <a:r>
              <a:rPr lang="en-US" altLang="zh-CN" sz="4800" b="1">
                <a:solidFill>
                  <a:srgbClr val="767171"/>
                </a:solidFill>
                <a:latin typeface="Arial" pitchFamily="34" charset="0"/>
                <a:cs typeface="Arial" pitchFamily="34" charset="0"/>
              </a:rPr>
              <a:t>TITLE HERE</a:t>
            </a:r>
            <a:endParaRPr lang="zh-CN" altLang="en-US" sz="4800" b="1">
              <a:solidFill>
                <a:srgbClr val="767171"/>
              </a:solidFill>
              <a:latin typeface="Arial" pitchFamily="34" charset="0"/>
              <a:cs typeface="Arial"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图片 18"/>
          <p:cNvPicPr>
            <a:picLocks noChangeAspect="1" noChangeArrowheads="1"/>
          </p:cNvPicPr>
          <p:nvPr/>
        </p:nvPicPr>
        <p:blipFill>
          <a:blip r:embed="rId2">
            <a:extLst>
              <a:ext uri="{28A0092B-C50C-407E-A947-70E740481C1C}">
                <a14:useLocalDpi xmlns:a14="http://schemas.microsoft.com/office/drawing/2010/main" val="0"/>
              </a:ext>
            </a:extLst>
          </a:blip>
          <a:srcRect l="16461" t="-1018" r="28670" b="1018"/>
          <a:stretch>
            <a:fillRect/>
          </a:stretch>
        </p:blipFill>
        <p:spPr bwMode="auto">
          <a:xfrm>
            <a:off x="10367963" y="3379788"/>
            <a:ext cx="1281112" cy="130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1" name="图片 19"/>
          <p:cNvPicPr>
            <a:picLocks noChangeAspect="1" noChangeArrowheads="1"/>
          </p:cNvPicPr>
          <p:nvPr/>
        </p:nvPicPr>
        <p:blipFill>
          <a:blip r:embed="rId3">
            <a:extLst>
              <a:ext uri="{28A0092B-C50C-407E-A947-70E740481C1C}">
                <a14:useLocalDpi xmlns:a14="http://schemas.microsoft.com/office/drawing/2010/main" val="0"/>
              </a:ext>
            </a:extLst>
          </a:blip>
          <a:srcRect t="2" r="46915" b="2818"/>
          <a:stretch>
            <a:fillRect/>
          </a:stretch>
        </p:blipFill>
        <p:spPr bwMode="auto">
          <a:xfrm>
            <a:off x="717550" y="4830763"/>
            <a:ext cx="1255713" cy="12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2" name="图片 20"/>
          <p:cNvPicPr>
            <a:picLocks noChangeAspect="1" noChangeArrowheads="1"/>
          </p:cNvPicPr>
          <p:nvPr/>
        </p:nvPicPr>
        <p:blipFill>
          <a:blip r:embed="rId4" cstate="print">
            <a:extLst>
              <a:ext uri="{28A0092B-C50C-407E-A947-70E740481C1C}">
                <a14:useLocalDpi xmlns:a14="http://schemas.microsoft.com/office/drawing/2010/main" val="0"/>
              </a:ext>
            </a:extLst>
          </a:blip>
          <a:srcRect l="9045" t="847" r="36981" b="-847"/>
          <a:stretch>
            <a:fillRect/>
          </a:stretch>
        </p:blipFill>
        <p:spPr bwMode="auto">
          <a:xfrm>
            <a:off x="717550" y="1889125"/>
            <a:ext cx="1255713"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图片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Rectangle 9"/>
          <p:cNvSpPr>
            <a:spLocks noChangeArrowheads="1"/>
          </p:cNvSpPr>
          <p:nvPr/>
        </p:nvSpPr>
        <p:spPr bwMode="auto">
          <a:xfrm>
            <a:off x="2070100" y="1885950"/>
            <a:ext cx="101600" cy="1311275"/>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1217613" eaLnBrk="1" hangingPunct="1"/>
            <a:endParaRPr lang="en-US" altLang="zh-CN" sz="3100">
              <a:solidFill>
                <a:srgbClr val="FFFFFF"/>
              </a:solidFill>
              <a:latin typeface="Roboto"/>
            </a:endParaRPr>
          </a:p>
        </p:txBody>
      </p:sp>
      <p:sp>
        <p:nvSpPr>
          <p:cNvPr id="43015" name="Rectangle 13"/>
          <p:cNvSpPr>
            <a:spLocks noChangeArrowheads="1"/>
          </p:cNvSpPr>
          <p:nvPr/>
        </p:nvSpPr>
        <p:spPr bwMode="auto">
          <a:xfrm>
            <a:off x="2070100" y="4818063"/>
            <a:ext cx="101600" cy="1311275"/>
          </a:xfrm>
          <a:prstGeom prst="rect">
            <a:avLst/>
          </a:prstGeom>
          <a:solidFill>
            <a:srgbClr val="76717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1217613" eaLnBrk="1" hangingPunct="1"/>
            <a:endParaRPr lang="en-US" altLang="zh-CN" sz="3100">
              <a:solidFill>
                <a:srgbClr val="FFFFFF"/>
              </a:solidFill>
              <a:latin typeface="Roboto"/>
            </a:endParaRPr>
          </a:p>
        </p:txBody>
      </p:sp>
      <p:sp>
        <p:nvSpPr>
          <p:cNvPr id="43016" name="Rectangle 17"/>
          <p:cNvSpPr>
            <a:spLocks noChangeArrowheads="1"/>
          </p:cNvSpPr>
          <p:nvPr/>
        </p:nvSpPr>
        <p:spPr bwMode="auto">
          <a:xfrm>
            <a:off x="10093325" y="3398838"/>
            <a:ext cx="101600" cy="1311275"/>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1217613" eaLnBrk="1" hangingPunct="1"/>
            <a:endParaRPr lang="en-US" altLang="zh-CN" sz="3100">
              <a:solidFill>
                <a:srgbClr val="FFFFFF"/>
              </a:solidFill>
              <a:latin typeface="Roboto"/>
            </a:endParaRPr>
          </a:p>
        </p:txBody>
      </p:sp>
      <p:sp>
        <p:nvSpPr>
          <p:cNvPr id="43017" name="TextBox 20"/>
          <p:cNvSpPr txBox="1">
            <a:spLocks noChangeArrowheads="1"/>
          </p:cNvSpPr>
          <p:nvPr/>
        </p:nvSpPr>
        <p:spPr bwMode="auto">
          <a:xfrm>
            <a:off x="2171700" y="1860550"/>
            <a:ext cx="441325"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217613">
              <a:defRPr>
                <a:solidFill>
                  <a:schemeClr val="tx1"/>
                </a:solidFill>
                <a:latin typeface="Calibri" pitchFamily="34" charset="0"/>
                <a:ea typeface="宋体" pitchFamily="2" charset="-122"/>
              </a:defRPr>
            </a:lvl1pPr>
            <a:lvl2pPr marL="742950" indent="-285750" defTabSz="1217613">
              <a:defRPr>
                <a:solidFill>
                  <a:schemeClr val="tx1"/>
                </a:solidFill>
                <a:latin typeface="Calibri" pitchFamily="34" charset="0"/>
                <a:ea typeface="宋体" pitchFamily="2" charset="-122"/>
              </a:defRPr>
            </a:lvl2pPr>
            <a:lvl3pPr marL="1143000" indent="-228600" defTabSz="1217613">
              <a:defRPr>
                <a:solidFill>
                  <a:schemeClr val="tx1"/>
                </a:solidFill>
                <a:latin typeface="Calibri" pitchFamily="34" charset="0"/>
                <a:ea typeface="宋体" pitchFamily="2" charset="-122"/>
              </a:defRPr>
            </a:lvl3pPr>
            <a:lvl4pPr marL="1600200" indent="-228600" defTabSz="1217613">
              <a:defRPr>
                <a:solidFill>
                  <a:schemeClr val="tx1"/>
                </a:solidFill>
                <a:latin typeface="Calibri" pitchFamily="34" charset="0"/>
                <a:ea typeface="宋体" pitchFamily="2" charset="-122"/>
              </a:defRPr>
            </a:lvl4pPr>
            <a:lvl5pPr marL="2057400" indent="-228600" defTabSz="1217613">
              <a:defRPr>
                <a:solidFill>
                  <a:schemeClr val="tx1"/>
                </a:solidFill>
                <a:latin typeface="Calibri" pitchFamily="34" charset="0"/>
                <a:ea typeface="宋体" pitchFamily="2" charset="-122"/>
              </a:defRPr>
            </a:lvl5pPr>
            <a:lvl6pPr marL="2514600" indent="-228600" defTabSz="1217613"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7613"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7613"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7613"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5300">
                <a:solidFill>
                  <a:srgbClr val="445469"/>
                </a:solidFill>
                <a:latin typeface="Roboto"/>
                <a:ea typeface="Roboto"/>
                <a:cs typeface="Roboto"/>
              </a:rPr>
              <a:t>”</a:t>
            </a:r>
            <a:endParaRPr lang="en-US" altLang="zh-CN" sz="3100">
              <a:solidFill>
                <a:srgbClr val="445469"/>
              </a:solidFill>
              <a:latin typeface="Roboto"/>
            </a:endParaRPr>
          </a:p>
        </p:txBody>
      </p:sp>
      <p:sp>
        <p:nvSpPr>
          <p:cNvPr id="43018" name="TextBox 22"/>
          <p:cNvSpPr txBox="1">
            <a:spLocks noChangeArrowheads="1"/>
          </p:cNvSpPr>
          <p:nvPr/>
        </p:nvSpPr>
        <p:spPr bwMode="auto">
          <a:xfrm>
            <a:off x="3298825" y="2541588"/>
            <a:ext cx="441325"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217613">
              <a:defRPr>
                <a:solidFill>
                  <a:schemeClr val="tx1"/>
                </a:solidFill>
                <a:latin typeface="Calibri" pitchFamily="34" charset="0"/>
                <a:ea typeface="宋体" pitchFamily="2" charset="-122"/>
              </a:defRPr>
            </a:lvl1pPr>
            <a:lvl2pPr marL="742950" indent="-285750" defTabSz="1217613">
              <a:defRPr>
                <a:solidFill>
                  <a:schemeClr val="tx1"/>
                </a:solidFill>
                <a:latin typeface="Calibri" pitchFamily="34" charset="0"/>
                <a:ea typeface="宋体" pitchFamily="2" charset="-122"/>
              </a:defRPr>
            </a:lvl2pPr>
            <a:lvl3pPr marL="1143000" indent="-228600" defTabSz="1217613">
              <a:defRPr>
                <a:solidFill>
                  <a:schemeClr val="tx1"/>
                </a:solidFill>
                <a:latin typeface="Calibri" pitchFamily="34" charset="0"/>
                <a:ea typeface="宋体" pitchFamily="2" charset="-122"/>
              </a:defRPr>
            </a:lvl3pPr>
            <a:lvl4pPr marL="1600200" indent="-228600" defTabSz="1217613">
              <a:defRPr>
                <a:solidFill>
                  <a:schemeClr val="tx1"/>
                </a:solidFill>
                <a:latin typeface="Calibri" pitchFamily="34" charset="0"/>
                <a:ea typeface="宋体" pitchFamily="2" charset="-122"/>
              </a:defRPr>
            </a:lvl4pPr>
            <a:lvl5pPr marL="2057400" indent="-228600" defTabSz="1217613">
              <a:defRPr>
                <a:solidFill>
                  <a:schemeClr val="tx1"/>
                </a:solidFill>
                <a:latin typeface="Calibri" pitchFamily="34" charset="0"/>
                <a:ea typeface="宋体" pitchFamily="2" charset="-122"/>
              </a:defRPr>
            </a:lvl5pPr>
            <a:lvl6pPr marL="2514600" indent="-228600" defTabSz="1217613"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7613"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7613"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7613"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5300">
                <a:solidFill>
                  <a:srgbClr val="445469"/>
                </a:solidFill>
                <a:latin typeface="Roboto"/>
                <a:ea typeface="Roboto"/>
                <a:cs typeface="Roboto"/>
              </a:rPr>
              <a:t>”</a:t>
            </a:r>
            <a:endParaRPr lang="en-US" altLang="zh-CN" sz="3100">
              <a:solidFill>
                <a:srgbClr val="445469"/>
              </a:solidFill>
              <a:latin typeface="Roboto"/>
            </a:endParaRPr>
          </a:p>
        </p:txBody>
      </p:sp>
      <p:sp>
        <p:nvSpPr>
          <p:cNvPr id="43019" name="TextBox 23"/>
          <p:cNvSpPr txBox="1">
            <a:spLocks noChangeArrowheads="1"/>
          </p:cNvSpPr>
          <p:nvPr/>
        </p:nvSpPr>
        <p:spPr bwMode="auto">
          <a:xfrm>
            <a:off x="688975" y="3406775"/>
            <a:ext cx="441325"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217613">
              <a:defRPr>
                <a:solidFill>
                  <a:schemeClr val="tx1"/>
                </a:solidFill>
                <a:latin typeface="Calibri" pitchFamily="34" charset="0"/>
                <a:ea typeface="宋体" pitchFamily="2" charset="-122"/>
              </a:defRPr>
            </a:lvl1pPr>
            <a:lvl2pPr marL="742950" indent="-285750" defTabSz="1217613">
              <a:defRPr>
                <a:solidFill>
                  <a:schemeClr val="tx1"/>
                </a:solidFill>
                <a:latin typeface="Calibri" pitchFamily="34" charset="0"/>
                <a:ea typeface="宋体" pitchFamily="2" charset="-122"/>
              </a:defRPr>
            </a:lvl2pPr>
            <a:lvl3pPr marL="1143000" indent="-228600" defTabSz="1217613">
              <a:defRPr>
                <a:solidFill>
                  <a:schemeClr val="tx1"/>
                </a:solidFill>
                <a:latin typeface="Calibri" pitchFamily="34" charset="0"/>
                <a:ea typeface="宋体" pitchFamily="2" charset="-122"/>
              </a:defRPr>
            </a:lvl3pPr>
            <a:lvl4pPr marL="1600200" indent="-228600" defTabSz="1217613">
              <a:defRPr>
                <a:solidFill>
                  <a:schemeClr val="tx1"/>
                </a:solidFill>
                <a:latin typeface="Calibri" pitchFamily="34" charset="0"/>
                <a:ea typeface="宋体" pitchFamily="2" charset="-122"/>
              </a:defRPr>
            </a:lvl4pPr>
            <a:lvl5pPr marL="2057400" indent="-228600" defTabSz="1217613">
              <a:defRPr>
                <a:solidFill>
                  <a:schemeClr val="tx1"/>
                </a:solidFill>
                <a:latin typeface="Calibri" pitchFamily="34" charset="0"/>
                <a:ea typeface="宋体" pitchFamily="2" charset="-122"/>
              </a:defRPr>
            </a:lvl5pPr>
            <a:lvl6pPr marL="2514600" indent="-228600" defTabSz="1217613"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7613"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7613"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7613"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5300">
                <a:solidFill>
                  <a:srgbClr val="445469"/>
                </a:solidFill>
                <a:latin typeface="Roboto"/>
                <a:ea typeface="Roboto"/>
                <a:cs typeface="Roboto"/>
              </a:rPr>
              <a:t>”</a:t>
            </a:r>
            <a:endParaRPr lang="en-US" altLang="zh-CN" sz="3100">
              <a:solidFill>
                <a:srgbClr val="445469"/>
              </a:solidFill>
              <a:latin typeface="Roboto"/>
            </a:endParaRPr>
          </a:p>
        </p:txBody>
      </p:sp>
      <p:sp>
        <p:nvSpPr>
          <p:cNvPr id="43020" name="TextBox 24"/>
          <p:cNvSpPr txBox="1">
            <a:spLocks noChangeArrowheads="1"/>
          </p:cNvSpPr>
          <p:nvPr/>
        </p:nvSpPr>
        <p:spPr bwMode="auto">
          <a:xfrm>
            <a:off x="1730375" y="4086225"/>
            <a:ext cx="441325" cy="91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217613">
              <a:defRPr>
                <a:solidFill>
                  <a:schemeClr val="tx1"/>
                </a:solidFill>
                <a:latin typeface="Calibri" pitchFamily="34" charset="0"/>
                <a:ea typeface="宋体" pitchFamily="2" charset="-122"/>
              </a:defRPr>
            </a:lvl1pPr>
            <a:lvl2pPr marL="742950" indent="-285750" defTabSz="1217613">
              <a:defRPr>
                <a:solidFill>
                  <a:schemeClr val="tx1"/>
                </a:solidFill>
                <a:latin typeface="Calibri" pitchFamily="34" charset="0"/>
                <a:ea typeface="宋体" pitchFamily="2" charset="-122"/>
              </a:defRPr>
            </a:lvl2pPr>
            <a:lvl3pPr marL="1143000" indent="-228600" defTabSz="1217613">
              <a:defRPr>
                <a:solidFill>
                  <a:schemeClr val="tx1"/>
                </a:solidFill>
                <a:latin typeface="Calibri" pitchFamily="34" charset="0"/>
                <a:ea typeface="宋体" pitchFamily="2" charset="-122"/>
              </a:defRPr>
            </a:lvl3pPr>
            <a:lvl4pPr marL="1600200" indent="-228600" defTabSz="1217613">
              <a:defRPr>
                <a:solidFill>
                  <a:schemeClr val="tx1"/>
                </a:solidFill>
                <a:latin typeface="Calibri" pitchFamily="34" charset="0"/>
                <a:ea typeface="宋体" pitchFamily="2" charset="-122"/>
              </a:defRPr>
            </a:lvl4pPr>
            <a:lvl5pPr marL="2057400" indent="-228600" defTabSz="1217613">
              <a:defRPr>
                <a:solidFill>
                  <a:schemeClr val="tx1"/>
                </a:solidFill>
                <a:latin typeface="Calibri" pitchFamily="34" charset="0"/>
                <a:ea typeface="宋体" pitchFamily="2" charset="-122"/>
              </a:defRPr>
            </a:lvl5pPr>
            <a:lvl6pPr marL="2514600" indent="-228600" defTabSz="1217613"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7613"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7613"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7613"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5300">
                <a:solidFill>
                  <a:srgbClr val="445469"/>
                </a:solidFill>
                <a:latin typeface="Roboto"/>
                <a:ea typeface="Roboto"/>
                <a:cs typeface="Roboto"/>
              </a:rPr>
              <a:t>”</a:t>
            </a:r>
            <a:endParaRPr lang="en-US" altLang="zh-CN" sz="3100">
              <a:solidFill>
                <a:srgbClr val="445469"/>
              </a:solidFill>
              <a:latin typeface="Roboto"/>
            </a:endParaRPr>
          </a:p>
        </p:txBody>
      </p:sp>
      <p:sp>
        <p:nvSpPr>
          <p:cNvPr id="43021" name="TextBox 25"/>
          <p:cNvSpPr txBox="1">
            <a:spLocks noChangeArrowheads="1"/>
          </p:cNvSpPr>
          <p:nvPr/>
        </p:nvSpPr>
        <p:spPr bwMode="auto">
          <a:xfrm>
            <a:off x="2219325" y="4710113"/>
            <a:ext cx="441325"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217613">
              <a:defRPr>
                <a:solidFill>
                  <a:schemeClr val="tx1"/>
                </a:solidFill>
                <a:latin typeface="Calibri" pitchFamily="34" charset="0"/>
                <a:ea typeface="宋体" pitchFamily="2" charset="-122"/>
              </a:defRPr>
            </a:lvl1pPr>
            <a:lvl2pPr marL="742950" indent="-285750" defTabSz="1217613">
              <a:defRPr>
                <a:solidFill>
                  <a:schemeClr val="tx1"/>
                </a:solidFill>
                <a:latin typeface="Calibri" pitchFamily="34" charset="0"/>
                <a:ea typeface="宋体" pitchFamily="2" charset="-122"/>
              </a:defRPr>
            </a:lvl2pPr>
            <a:lvl3pPr marL="1143000" indent="-228600" defTabSz="1217613">
              <a:defRPr>
                <a:solidFill>
                  <a:schemeClr val="tx1"/>
                </a:solidFill>
                <a:latin typeface="Calibri" pitchFamily="34" charset="0"/>
                <a:ea typeface="宋体" pitchFamily="2" charset="-122"/>
              </a:defRPr>
            </a:lvl3pPr>
            <a:lvl4pPr marL="1600200" indent="-228600" defTabSz="1217613">
              <a:defRPr>
                <a:solidFill>
                  <a:schemeClr val="tx1"/>
                </a:solidFill>
                <a:latin typeface="Calibri" pitchFamily="34" charset="0"/>
                <a:ea typeface="宋体" pitchFamily="2" charset="-122"/>
              </a:defRPr>
            </a:lvl4pPr>
            <a:lvl5pPr marL="2057400" indent="-228600" defTabSz="1217613">
              <a:defRPr>
                <a:solidFill>
                  <a:schemeClr val="tx1"/>
                </a:solidFill>
                <a:latin typeface="Calibri" pitchFamily="34" charset="0"/>
                <a:ea typeface="宋体" pitchFamily="2" charset="-122"/>
              </a:defRPr>
            </a:lvl5pPr>
            <a:lvl6pPr marL="2514600" indent="-228600" defTabSz="1217613"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7613"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7613"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7613"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5300">
                <a:solidFill>
                  <a:srgbClr val="445469"/>
                </a:solidFill>
                <a:latin typeface="Roboto"/>
                <a:ea typeface="Roboto"/>
                <a:cs typeface="Roboto"/>
              </a:rPr>
              <a:t>”</a:t>
            </a:r>
            <a:endParaRPr lang="en-US" altLang="zh-CN" sz="3100">
              <a:solidFill>
                <a:srgbClr val="445469"/>
              </a:solidFill>
              <a:latin typeface="Roboto"/>
            </a:endParaRPr>
          </a:p>
        </p:txBody>
      </p:sp>
      <p:sp>
        <p:nvSpPr>
          <p:cNvPr id="43022" name="TextBox 20"/>
          <p:cNvSpPr txBox="1">
            <a:spLocks noChangeArrowheads="1"/>
          </p:cNvSpPr>
          <p:nvPr/>
        </p:nvSpPr>
        <p:spPr bwMode="auto">
          <a:xfrm>
            <a:off x="9626600" y="3398838"/>
            <a:ext cx="381000"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217613">
              <a:defRPr>
                <a:solidFill>
                  <a:schemeClr val="tx1"/>
                </a:solidFill>
                <a:latin typeface="Calibri" pitchFamily="34" charset="0"/>
                <a:ea typeface="宋体" pitchFamily="2" charset="-122"/>
              </a:defRPr>
            </a:lvl1pPr>
            <a:lvl2pPr marL="742950" indent="-285750" defTabSz="1217613">
              <a:defRPr>
                <a:solidFill>
                  <a:schemeClr val="tx1"/>
                </a:solidFill>
                <a:latin typeface="Calibri" pitchFamily="34" charset="0"/>
                <a:ea typeface="宋体" pitchFamily="2" charset="-122"/>
              </a:defRPr>
            </a:lvl2pPr>
            <a:lvl3pPr marL="1143000" indent="-228600" defTabSz="1217613">
              <a:defRPr>
                <a:solidFill>
                  <a:schemeClr val="tx1"/>
                </a:solidFill>
                <a:latin typeface="Calibri" pitchFamily="34" charset="0"/>
                <a:ea typeface="宋体" pitchFamily="2" charset="-122"/>
              </a:defRPr>
            </a:lvl3pPr>
            <a:lvl4pPr marL="1600200" indent="-228600" defTabSz="1217613">
              <a:defRPr>
                <a:solidFill>
                  <a:schemeClr val="tx1"/>
                </a:solidFill>
                <a:latin typeface="Calibri" pitchFamily="34" charset="0"/>
                <a:ea typeface="宋体" pitchFamily="2" charset="-122"/>
              </a:defRPr>
            </a:lvl4pPr>
            <a:lvl5pPr marL="2057400" indent="-228600" defTabSz="1217613">
              <a:defRPr>
                <a:solidFill>
                  <a:schemeClr val="tx1"/>
                </a:solidFill>
                <a:latin typeface="Calibri" pitchFamily="34" charset="0"/>
                <a:ea typeface="宋体" pitchFamily="2" charset="-122"/>
              </a:defRPr>
            </a:lvl5pPr>
            <a:lvl6pPr marL="2514600" indent="-228600" defTabSz="1217613"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7613"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7613"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7613"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5300">
                <a:latin typeface="Roboto"/>
                <a:ea typeface="Roboto"/>
                <a:cs typeface="Roboto"/>
              </a:rPr>
              <a:t>”</a:t>
            </a:r>
            <a:endParaRPr lang="en-US" altLang="zh-CN" sz="3100">
              <a:latin typeface="Roboto"/>
            </a:endParaRPr>
          </a:p>
        </p:txBody>
      </p:sp>
      <p:sp>
        <p:nvSpPr>
          <p:cNvPr id="43023" name="矩形 15"/>
          <p:cNvSpPr>
            <a:spLocks noChangeArrowheads="1"/>
          </p:cNvSpPr>
          <p:nvPr/>
        </p:nvSpPr>
        <p:spPr bwMode="auto">
          <a:xfrm>
            <a:off x="2409825" y="2209800"/>
            <a:ext cx="707707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1216025" eaLnBrk="1" hangingPunct="1">
              <a:lnSpc>
                <a:spcPct val="120000"/>
              </a:lnSpc>
              <a:spcBef>
                <a:spcPct val="20000"/>
              </a:spcBef>
            </a:pPr>
            <a:r>
              <a:rPr lang="en-US" altLang="zh-CN" sz="1400">
                <a:solidFill>
                  <a:srgbClr val="445469"/>
                </a:solidFill>
                <a:latin typeface="微软雅黑" pitchFamily="34" charset="-122"/>
                <a:ea typeface="微软雅黑" pitchFamily="34" charset="-122"/>
                <a:sym typeface="Arial" pitchFamily="34" charset="0"/>
              </a:rPr>
              <a:t>Add your words here</a:t>
            </a:r>
            <a:r>
              <a:rPr lang="zh-CN" altLang="en-US" sz="1400">
                <a:solidFill>
                  <a:srgbClr val="445469"/>
                </a:solidFill>
                <a:latin typeface="微软雅黑" pitchFamily="34" charset="-122"/>
                <a:ea typeface="微软雅黑" pitchFamily="34" charset="-122"/>
                <a:sym typeface="Arial" pitchFamily="34" charset="0"/>
              </a:rPr>
              <a:t>，</a:t>
            </a:r>
            <a:r>
              <a:rPr lang="en-US" altLang="zh-CN" sz="1400">
                <a:solidFill>
                  <a:srgbClr val="445469"/>
                </a:solidFill>
                <a:latin typeface="微软雅黑" pitchFamily="34" charset="-122"/>
                <a:ea typeface="微软雅黑" pitchFamily="34" charset="-122"/>
                <a:sym typeface="Arial" pitchFamily="34" charset="0"/>
              </a:rPr>
              <a:t>according to your need to draw the text box size</a:t>
            </a:r>
            <a:r>
              <a:rPr lang="zh-CN" altLang="en-US" sz="1400">
                <a:solidFill>
                  <a:srgbClr val="445469"/>
                </a:solidFill>
                <a:latin typeface="微软雅黑" pitchFamily="34" charset="-122"/>
                <a:ea typeface="微软雅黑" pitchFamily="34" charset="-122"/>
                <a:sym typeface="Arial" pitchFamily="34" charset="0"/>
              </a:rPr>
              <a:t>。</a:t>
            </a:r>
            <a:r>
              <a:rPr lang="en-US" altLang="zh-CN" sz="1400">
                <a:solidFill>
                  <a:srgbClr val="445469"/>
                </a:solidFill>
                <a:latin typeface="微软雅黑" pitchFamily="34" charset="-122"/>
                <a:ea typeface="微软雅黑" pitchFamily="34" charset="-122"/>
                <a:sym typeface="Arial" pitchFamily="34" charset="0"/>
              </a:rPr>
              <a:t>Please read the instructions and more work at the end of the manual template.</a:t>
            </a:r>
          </a:p>
        </p:txBody>
      </p:sp>
      <p:sp>
        <p:nvSpPr>
          <p:cNvPr id="43024" name="矩形 16"/>
          <p:cNvSpPr>
            <a:spLocks noChangeArrowheads="1"/>
          </p:cNvSpPr>
          <p:nvPr/>
        </p:nvSpPr>
        <p:spPr bwMode="auto">
          <a:xfrm>
            <a:off x="2409825" y="3862388"/>
            <a:ext cx="70770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1216025" eaLnBrk="1" hangingPunct="1">
              <a:lnSpc>
                <a:spcPct val="120000"/>
              </a:lnSpc>
              <a:spcBef>
                <a:spcPct val="20000"/>
              </a:spcBef>
            </a:pPr>
            <a:r>
              <a:rPr lang="en-US" altLang="zh-CN" sz="1400">
                <a:solidFill>
                  <a:srgbClr val="445469"/>
                </a:solidFill>
                <a:latin typeface="微软雅黑" pitchFamily="34" charset="-122"/>
                <a:ea typeface="微软雅黑" pitchFamily="34" charset="-122"/>
                <a:sym typeface="Arial" pitchFamily="34" charset="0"/>
              </a:rPr>
              <a:t>Add your words here</a:t>
            </a:r>
            <a:r>
              <a:rPr lang="zh-CN" altLang="en-US" sz="1400">
                <a:solidFill>
                  <a:srgbClr val="445469"/>
                </a:solidFill>
                <a:latin typeface="微软雅黑" pitchFamily="34" charset="-122"/>
                <a:ea typeface="微软雅黑" pitchFamily="34" charset="-122"/>
                <a:sym typeface="Arial" pitchFamily="34" charset="0"/>
              </a:rPr>
              <a:t>，</a:t>
            </a:r>
            <a:r>
              <a:rPr lang="en-US" altLang="zh-CN" sz="1400">
                <a:solidFill>
                  <a:srgbClr val="445469"/>
                </a:solidFill>
                <a:latin typeface="微软雅黑" pitchFamily="34" charset="-122"/>
                <a:ea typeface="微软雅黑" pitchFamily="34" charset="-122"/>
                <a:sym typeface="Arial" pitchFamily="34" charset="0"/>
              </a:rPr>
              <a:t>according to your need to draw the text box size</a:t>
            </a:r>
            <a:r>
              <a:rPr lang="zh-CN" altLang="en-US" sz="1400">
                <a:solidFill>
                  <a:srgbClr val="445469"/>
                </a:solidFill>
                <a:latin typeface="微软雅黑" pitchFamily="34" charset="-122"/>
                <a:ea typeface="微软雅黑" pitchFamily="34" charset="-122"/>
                <a:sym typeface="Arial" pitchFamily="34" charset="0"/>
              </a:rPr>
              <a:t>。</a:t>
            </a:r>
            <a:r>
              <a:rPr lang="en-US" altLang="zh-CN" sz="1400">
                <a:solidFill>
                  <a:srgbClr val="445469"/>
                </a:solidFill>
                <a:latin typeface="微软雅黑" pitchFamily="34" charset="-122"/>
                <a:ea typeface="微软雅黑" pitchFamily="34" charset="-122"/>
                <a:sym typeface="Arial" pitchFamily="34" charset="0"/>
              </a:rPr>
              <a:t>Please read the instructions and more work at the end of the manual template.</a:t>
            </a:r>
          </a:p>
        </p:txBody>
      </p:sp>
      <p:sp>
        <p:nvSpPr>
          <p:cNvPr id="43025" name="矩形 17"/>
          <p:cNvSpPr>
            <a:spLocks noChangeArrowheads="1"/>
          </p:cNvSpPr>
          <p:nvPr/>
        </p:nvSpPr>
        <p:spPr bwMode="auto">
          <a:xfrm>
            <a:off x="2409825" y="5334000"/>
            <a:ext cx="70770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1216025" eaLnBrk="1" hangingPunct="1">
              <a:lnSpc>
                <a:spcPct val="120000"/>
              </a:lnSpc>
              <a:spcBef>
                <a:spcPct val="20000"/>
              </a:spcBef>
            </a:pPr>
            <a:r>
              <a:rPr lang="en-US" altLang="zh-CN" sz="1400">
                <a:solidFill>
                  <a:srgbClr val="445469"/>
                </a:solidFill>
                <a:latin typeface="微软雅黑" pitchFamily="34" charset="-122"/>
                <a:ea typeface="微软雅黑" pitchFamily="34" charset="-122"/>
                <a:sym typeface="Arial" pitchFamily="34" charset="0"/>
              </a:rPr>
              <a:t>Add your words here</a:t>
            </a:r>
            <a:r>
              <a:rPr lang="zh-CN" altLang="en-US" sz="1400">
                <a:solidFill>
                  <a:srgbClr val="445469"/>
                </a:solidFill>
                <a:latin typeface="微软雅黑" pitchFamily="34" charset="-122"/>
                <a:ea typeface="微软雅黑" pitchFamily="34" charset="-122"/>
                <a:sym typeface="Arial" pitchFamily="34" charset="0"/>
              </a:rPr>
              <a:t>，</a:t>
            </a:r>
            <a:r>
              <a:rPr lang="en-US" altLang="zh-CN" sz="1400">
                <a:solidFill>
                  <a:srgbClr val="445469"/>
                </a:solidFill>
                <a:latin typeface="微软雅黑" pitchFamily="34" charset="-122"/>
                <a:ea typeface="微软雅黑" pitchFamily="34" charset="-122"/>
                <a:sym typeface="Arial" pitchFamily="34" charset="0"/>
              </a:rPr>
              <a:t>according to your need to draw the text box size</a:t>
            </a:r>
            <a:r>
              <a:rPr lang="zh-CN" altLang="en-US" sz="1400">
                <a:solidFill>
                  <a:srgbClr val="445469"/>
                </a:solidFill>
                <a:latin typeface="微软雅黑" pitchFamily="34" charset="-122"/>
                <a:ea typeface="微软雅黑" pitchFamily="34" charset="-122"/>
                <a:sym typeface="Arial" pitchFamily="34" charset="0"/>
              </a:rPr>
              <a:t>。</a:t>
            </a:r>
            <a:r>
              <a:rPr lang="en-US" altLang="zh-CN" sz="1400">
                <a:solidFill>
                  <a:srgbClr val="445469"/>
                </a:solidFill>
                <a:latin typeface="微软雅黑" pitchFamily="34" charset="-122"/>
                <a:ea typeface="微软雅黑" pitchFamily="34" charset="-122"/>
                <a:sym typeface="Arial" pitchFamily="34" charset="0"/>
              </a:rPr>
              <a:t>Please read the instructions and more work at the end of the manual template.</a:t>
            </a:r>
          </a:p>
        </p:txBody>
      </p:sp>
      <p:sp>
        <p:nvSpPr>
          <p:cNvPr id="43026" name="文本框 21"/>
          <p:cNvSpPr txBox="1">
            <a:spLocks noChangeArrowheads="1"/>
          </p:cNvSpPr>
          <p:nvPr/>
        </p:nvSpPr>
        <p:spPr bwMode="auto">
          <a:xfrm>
            <a:off x="1917700" y="539750"/>
            <a:ext cx="2117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b="1">
                <a:solidFill>
                  <a:srgbClr val="767171"/>
                </a:solidFill>
                <a:latin typeface="Arial" pitchFamily="34" charset="0"/>
                <a:cs typeface="Arial" pitchFamily="34" charset="0"/>
              </a:rPr>
              <a:t>ADD YOUR TITLE</a:t>
            </a:r>
            <a:endParaRPr lang="zh-CN" altLang="en-US" b="1">
              <a:solidFill>
                <a:srgbClr val="767171"/>
              </a:solidFill>
              <a:latin typeface="Arial" pitchFamily="34" charset="0"/>
              <a:cs typeface="Arial"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Rectangle 6"/>
          <p:cNvSpPr>
            <a:spLocks noChangeArrowheads="1"/>
          </p:cNvSpPr>
          <p:nvPr/>
        </p:nvSpPr>
        <p:spPr bwMode="auto">
          <a:xfrm>
            <a:off x="3903663" y="3948113"/>
            <a:ext cx="1927225" cy="1419225"/>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1217613" eaLnBrk="1" hangingPunct="1"/>
            <a:endParaRPr lang="en-US" altLang="zh-CN" sz="3100">
              <a:solidFill>
                <a:srgbClr val="FFFFFF"/>
              </a:solidFill>
              <a:latin typeface="Arial" pitchFamily="34" charset="0"/>
              <a:ea typeface="微软雅黑" pitchFamily="34" charset="-122"/>
              <a:sym typeface="Arial" pitchFamily="34" charset="0"/>
            </a:endParaRPr>
          </a:p>
        </p:txBody>
      </p:sp>
      <p:cxnSp>
        <p:nvCxnSpPr>
          <p:cNvPr id="44036" name="Shape 21"/>
          <p:cNvCxnSpPr>
            <a:cxnSpLocks noChangeShapeType="1"/>
            <a:stCxn id="44035" idx="2"/>
          </p:cNvCxnSpPr>
          <p:nvPr/>
        </p:nvCxnSpPr>
        <p:spPr bwMode="auto">
          <a:xfrm rot="5400000">
            <a:off x="3725863" y="4632325"/>
            <a:ext cx="406400" cy="1876425"/>
          </a:xfrm>
          <a:prstGeom prst="bentConnector2">
            <a:avLst/>
          </a:prstGeom>
          <a:noFill/>
          <a:ln w="9525">
            <a:solidFill>
              <a:srgbClr val="ADBACA"/>
            </a:solidFill>
            <a:miter lim="800000"/>
            <a:headEnd/>
            <a:tailEnd type="oval" w="med" len="med"/>
          </a:ln>
          <a:extLst>
            <a:ext uri="{909E8E84-426E-40DD-AFC4-6F175D3DCCD1}">
              <a14:hiddenFill xmlns:a14="http://schemas.microsoft.com/office/drawing/2010/main">
                <a:noFill/>
              </a14:hiddenFill>
            </a:ext>
          </a:extLst>
        </p:spPr>
      </p:cxnSp>
      <p:pic>
        <p:nvPicPr>
          <p:cNvPr id="44037" name="Group 4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5650" y="4303713"/>
            <a:ext cx="585788"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8" name="Rectangle 4"/>
          <p:cNvSpPr>
            <a:spLocks noChangeArrowheads="1"/>
          </p:cNvSpPr>
          <p:nvPr/>
        </p:nvSpPr>
        <p:spPr bwMode="auto">
          <a:xfrm>
            <a:off x="3903663" y="2427288"/>
            <a:ext cx="1927225" cy="1419225"/>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1217613" eaLnBrk="1" hangingPunct="1"/>
            <a:endParaRPr lang="en-US" altLang="zh-CN" sz="3100">
              <a:solidFill>
                <a:srgbClr val="FFFFFF"/>
              </a:solidFill>
              <a:latin typeface="Arial" pitchFamily="34" charset="0"/>
              <a:ea typeface="微软雅黑" pitchFamily="34" charset="-122"/>
              <a:sym typeface="Arial" pitchFamily="34" charset="0"/>
            </a:endParaRPr>
          </a:p>
        </p:txBody>
      </p:sp>
      <p:cxnSp>
        <p:nvCxnSpPr>
          <p:cNvPr id="44039" name="Shape 11"/>
          <p:cNvCxnSpPr>
            <a:cxnSpLocks noChangeShapeType="1"/>
            <a:stCxn id="44038" idx="0"/>
          </p:cNvCxnSpPr>
          <p:nvPr/>
        </p:nvCxnSpPr>
        <p:spPr bwMode="auto">
          <a:xfrm rot="16200000" flipV="1">
            <a:off x="3726656" y="1286669"/>
            <a:ext cx="404813" cy="1876425"/>
          </a:xfrm>
          <a:prstGeom prst="bentConnector2">
            <a:avLst/>
          </a:prstGeom>
          <a:noFill/>
          <a:ln w="9525">
            <a:solidFill>
              <a:srgbClr val="ADBACA"/>
            </a:solidFill>
            <a:miter lim="800000"/>
            <a:headEnd/>
            <a:tailEnd type="oval" w="med" len="med"/>
          </a:ln>
          <a:extLst>
            <a:ext uri="{909E8E84-426E-40DD-AFC4-6F175D3DCCD1}">
              <a14:hiddenFill xmlns:a14="http://schemas.microsoft.com/office/drawing/2010/main">
                <a:noFill/>
              </a14:hiddenFill>
            </a:ext>
          </a:extLst>
        </p:spPr>
      </p:cxnSp>
      <p:pic>
        <p:nvPicPr>
          <p:cNvPr id="44040" name="Group 5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5488" y="2859088"/>
            <a:ext cx="639762" cy="63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1" name="Rectangle 5"/>
          <p:cNvSpPr>
            <a:spLocks noChangeArrowheads="1"/>
          </p:cNvSpPr>
          <p:nvPr/>
        </p:nvSpPr>
        <p:spPr bwMode="auto">
          <a:xfrm>
            <a:off x="5932488" y="2427288"/>
            <a:ext cx="1925637" cy="1419225"/>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1217613" eaLnBrk="1" hangingPunct="1"/>
            <a:endParaRPr lang="en-US" altLang="zh-CN" sz="3100">
              <a:solidFill>
                <a:srgbClr val="FFFFFF"/>
              </a:solidFill>
              <a:latin typeface="Arial" pitchFamily="34" charset="0"/>
              <a:ea typeface="微软雅黑" pitchFamily="34" charset="-122"/>
              <a:sym typeface="Arial" pitchFamily="34" charset="0"/>
            </a:endParaRPr>
          </a:p>
        </p:txBody>
      </p:sp>
      <p:cxnSp>
        <p:nvCxnSpPr>
          <p:cNvPr id="44042" name="Shape 16"/>
          <p:cNvCxnSpPr>
            <a:cxnSpLocks noChangeShapeType="1"/>
            <a:stCxn id="44041" idx="0"/>
          </p:cNvCxnSpPr>
          <p:nvPr/>
        </p:nvCxnSpPr>
        <p:spPr bwMode="auto">
          <a:xfrm rot="5400000" flipH="1" flipV="1">
            <a:off x="7681912" y="1236663"/>
            <a:ext cx="404813" cy="1976438"/>
          </a:xfrm>
          <a:prstGeom prst="bentConnector2">
            <a:avLst/>
          </a:prstGeom>
          <a:noFill/>
          <a:ln w="9525">
            <a:solidFill>
              <a:srgbClr val="ADBACA"/>
            </a:solidFill>
            <a:miter lim="800000"/>
            <a:headEnd/>
            <a:tailEnd type="oval" w="med" len="med"/>
          </a:ln>
          <a:extLst>
            <a:ext uri="{909E8E84-426E-40DD-AFC4-6F175D3DCCD1}">
              <a14:hiddenFill xmlns:a14="http://schemas.microsoft.com/office/drawing/2010/main">
                <a:noFill/>
              </a14:hiddenFill>
            </a:ext>
          </a:extLst>
        </p:spPr>
      </p:cxnSp>
      <p:pic>
        <p:nvPicPr>
          <p:cNvPr id="44043" name="Group 5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1950" y="2889250"/>
            <a:ext cx="3952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4" name="Rectangle 7"/>
          <p:cNvSpPr>
            <a:spLocks noChangeArrowheads="1"/>
          </p:cNvSpPr>
          <p:nvPr/>
        </p:nvSpPr>
        <p:spPr bwMode="auto">
          <a:xfrm>
            <a:off x="5932488" y="3948113"/>
            <a:ext cx="1925637" cy="1419225"/>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1217613" eaLnBrk="1" hangingPunct="1"/>
            <a:endParaRPr lang="en-US" altLang="zh-CN" sz="3100">
              <a:solidFill>
                <a:srgbClr val="FFFFFF"/>
              </a:solidFill>
              <a:latin typeface="Arial" pitchFamily="34" charset="0"/>
              <a:ea typeface="微软雅黑" pitchFamily="34" charset="-122"/>
              <a:sym typeface="Arial" pitchFamily="34" charset="0"/>
            </a:endParaRPr>
          </a:p>
        </p:txBody>
      </p:sp>
      <p:cxnSp>
        <p:nvCxnSpPr>
          <p:cNvPr id="44045" name="Shape 19"/>
          <p:cNvCxnSpPr>
            <a:cxnSpLocks noChangeShapeType="1"/>
            <a:stCxn id="44044" idx="2"/>
          </p:cNvCxnSpPr>
          <p:nvPr/>
        </p:nvCxnSpPr>
        <p:spPr bwMode="auto">
          <a:xfrm rot="16200000" flipH="1">
            <a:off x="7681119" y="4582319"/>
            <a:ext cx="406400" cy="1976438"/>
          </a:xfrm>
          <a:prstGeom prst="bentConnector2">
            <a:avLst/>
          </a:prstGeom>
          <a:noFill/>
          <a:ln w="9525">
            <a:solidFill>
              <a:srgbClr val="ADBACA"/>
            </a:solidFill>
            <a:miter lim="800000"/>
            <a:headEnd/>
            <a:tailEnd type="oval" w="med" len="med"/>
          </a:ln>
          <a:extLst>
            <a:ext uri="{909E8E84-426E-40DD-AFC4-6F175D3DCCD1}">
              <a14:hiddenFill xmlns:a14="http://schemas.microsoft.com/office/drawing/2010/main">
                <a:noFill/>
              </a14:hiddenFill>
            </a:ext>
          </a:extLst>
        </p:spPr>
      </p:cxnSp>
      <p:pic>
        <p:nvPicPr>
          <p:cNvPr id="44046" name="Group 5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2413" y="4303713"/>
            <a:ext cx="504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7" name="TextBox 13"/>
          <p:cNvSpPr txBox="1">
            <a:spLocks noChangeArrowheads="1"/>
          </p:cNvSpPr>
          <p:nvPr/>
        </p:nvSpPr>
        <p:spPr bwMode="auto">
          <a:xfrm>
            <a:off x="8332788" y="2320925"/>
            <a:ext cx="14954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44048" name="TextBox 13"/>
          <p:cNvSpPr txBox="1">
            <a:spLocks noChangeArrowheads="1"/>
          </p:cNvSpPr>
          <p:nvPr/>
        </p:nvSpPr>
        <p:spPr bwMode="auto">
          <a:xfrm>
            <a:off x="8332788" y="2643188"/>
            <a:ext cx="2730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according to your need to draw the text box size</a:t>
            </a:r>
          </a:p>
        </p:txBody>
      </p:sp>
      <p:sp>
        <p:nvSpPr>
          <p:cNvPr id="44049" name="TextBox 13"/>
          <p:cNvSpPr txBox="1">
            <a:spLocks noChangeArrowheads="1"/>
          </p:cNvSpPr>
          <p:nvPr/>
        </p:nvSpPr>
        <p:spPr bwMode="auto">
          <a:xfrm>
            <a:off x="2195513" y="2320925"/>
            <a:ext cx="127793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44050" name="TextBox 13"/>
          <p:cNvSpPr txBox="1">
            <a:spLocks noChangeArrowheads="1"/>
          </p:cNvSpPr>
          <p:nvPr/>
        </p:nvSpPr>
        <p:spPr bwMode="auto">
          <a:xfrm>
            <a:off x="855663" y="2643188"/>
            <a:ext cx="26177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according to your need to draw the text box size</a:t>
            </a:r>
          </a:p>
        </p:txBody>
      </p:sp>
      <p:sp>
        <p:nvSpPr>
          <p:cNvPr id="44051" name="TextBox 13"/>
          <p:cNvSpPr txBox="1">
            <a:spLocks noChangeArrowheads="1"/>
          </p:cNvSpPr>
          <p:nvPr/>
        </p:nvSpPr>
        <p:spPr bwMode="auto">
          <a:xfrm>
            <a:off x="8332788" y="4899025"/>
            <a:ext cx="14954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44052" name="TextBox 13"/>
          <p:cNvSpPr txBox="1">
            <a:spLocks noChangeArrowheads="1"/>
          </p:cNvSpPr>
          <p:nvPr/>
        </p:nvSpPr>
        <p:spPr bwMode="auto">
          <a:xfrm>
            <a:off x="8332788" y="5221288"/>
            <a:ext cx="2730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according to your need to draw the text box size</a:t>
            </a:r>
          </a:p>
        </p:txBody>
      </p:sp>
      <p:sp>
        <p:nvSpPr>
          <p:cNvPr id="44053" name="TextBox 13"/>
          <p:cNvSpPr txBox="1">
            <a:spLocks noChangeArrowheads="1"/>
          </p:cNvSpPr>
          <p:nvPr/>
        </p:nvSpPr>
        <p:spPr bwMode="auto">
          <a:xfrm>
            <a:off x="2195513" y="4899025"/>
            <a:ext cx="127793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44054" name="TextBox 13"/>
          <p:cNvSpPr txBox="1">
            <a:spLocks noChangeArrowheads="1"/>
          </p:cNvSpPr>
          <p:nvPr/>
        </p:nvSpPr>
        <p:spPr bwMode="auto">
          <a:xfrm>
            <a:off x="855663" y="5221288"/>
            <a:ext cx="26177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according to your need to draw the text box size</a:t>
            </a:r>
          </a:p>
        </p:txBody>
      </p:sp>
      <p:sp>
        <p:nvSpPr>
          <p:cNvPr id="44055" name="文本框 43"/>
          <p:cNvSpPr txBox="1">
            <a:spLocks noChangeArrowheads="1"/>
          </p:cNvSpPr>
          <p:nvPr/>
        </p:nvSpPr>
        <p:spPr bwMode="auto">
          <a:xfrm>
            <a:off x="1917700" y="539750"/>
            <a:ext cx="2117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b="1">
                <a:solidFill>
                  <a:srgbClr val="767171"/>
                </a:solidFill>
                <a:latin typeface="Arial" pitchFamily="34" charset="0"/>
                <a:cs typeface="Arial" pitchFamily="34" charset="0"/>
              </a:rPr>
              <a:t>ADD YOUR TITLE</a:t>
            </a:r>
            <a:endParaRPr lang="zh-CN" altLang="en-US" b="1">
              <a:solidFill>
                <a:srgbClr val="767171"/>
              </a:solidFill>
              <a:latin typeface="Arial" pitchFamily="34" charset="0"/>
              <a:cs typeface="Arial"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Freeform 5"/>
          <p:cNvSpPr>
            <a:spLocks/>
          </p:cNvSpPr>
          <p:nvPr/>
        </p:nvSpPr>
        <p:spPr bwMode="auto">
          <a:xfrm>
            <a:off x="5334000" y="1704975"/>
            <a:ext cx="1377950" cy="1976438"/>
          </a:xfrm>
          <a:custGeom>
            <a:avLst/>
            <a:gdLst>
              <a:gd name="T0" fmla="*/ 2147483647 w 224"/>
              <a:gd name="T1" fmla="*/ 2147483647 h 322"/>
              <a:gd name="T2" fmla="*/ 2147483647 w 224"/>
              <a:gd name="T3" fmla="*/ 2147483647 h 322"/>
              <a:gd name="T4" fmla="*/ 2147483647 w 224"/>
              <a:gd name="T5" fmla="*/ 2147483647 h 322"/>
              <a:gd name="T6" fmla="*/ 2147483647 w 224"/>
              <a:gd name="T7" fmla="*/ 2147483647 h 322"/>
              <a:gd name="T8" fmla="*/ 2147483647 w 224"/>
              <a:gd name="T9" fmla="*/ 2147483647 h 322"/>
              <a:gd name="T10" fmla="*/ 2147483647 w 224"/>
              <a:gd name="T11" fmla="*/ 2147483647 h 322"/>
              <a:gd name="T12" fmla="*/ 2147483647 w 224"/>
              <a:gd name="T13" fmla="*/ 2147483647 h 322"/>
              <a:gd name="T14" fmla="*/ 2147483647 w 224"/>
              <a:gd name="T15" fmla="*/ 2147483647 h 322"/>
              <a:gd name="T16" fmla="*/ 2147483647 w 224"/>
              <a:gd name="T17" fmla="*/ 2147483647 h 322"/>
              <a:gd name="T18" fmla="*/ 2147483647 w 224"/>
              <a:gd name="T19" fmla="*/ 2147483647 h 322"/>
              <a:gd name="T20" fmla="*/ 2147483647 w 224"/>
              <a:gd name="T21" fmla="*/ 2147483647 h 322"/>
              <a:gd name="T22" fmla="*/ 2147483647 w 224"/>
              <a:gd name="T23" fmla="*/ 2147483647 h 322"/>
              <a:gd name="T24" fmla="*/ 2043450638 w 224"/>
              <a:gd name="T25" fmla="*/ 2147483647 h 322"/>
              <a:gd name="T26" fmla="*/ 1210935078 w 224"/>
              <a:gd name="T27" fmla="*/ 2147483647 h 322"/>
              <a:gd name="T28" fmla="*/ 340575106 w 224"/>
              <a:gd name="T29" fmla="*/ 2147483647 h 322"/>
              <a:gd name="T30" fmla="*/ 0 w 224"/>
              <a:gd name="T31" fmla="*/ 2147483647 h 322"/>
              <a:gd name="T32" fmla="*/ 340575106 w 224"/>
              <a:gd name="T33" fmla="*/ 2147483647 h 322"/>
              <a:gd name="T34" fmla="*/ 1210935078 w 224"/>
              <a:gd name="T35" fmla="*/ 2147483647 h 322"/>
              <a:gd name="T36" fmla="*/ 1248779491 w 224"/>
              <a:gd name="T37" fmla="*/ 2147483647 h 322"/>
              <a:gd name="T38" fmla="*/ 567623127 w 224"/>
              <a:gd name="T39" fmla="*/ 2147483647 h 322"/>
              <a:gd name="T40" fmla="*/ 2147483647 w 224"/>
              <a:gd name="T41" fmla="*/ 0 h 322"/>
              <a:gd name="T42" fmla="*/ 2147483647 w 224"/>
              <a:gd name="T43" fmla="*/ 2147483647 h 32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24" h="322">
                <a:moveTo>
                  <a:pt x="224" y="205"/>
                </a:moveTo>
                <a:cubicBezTo>
                  <a:pt x="207" y="229"/>
                  <a:pt x="207" y="229"/>
                  <a:pt x="207" y="229"/>
                </a:cubicBezTo>
                <a:cubicBezTo>
                  <a:pt x="206" y="226"/>
                  <a:pt x="204" y="223"/>
                  <a:pt x="201" y="220"/>
                </a:cubicBezTo>
                <a:cubicBezTo>
                  <a:pt x="195" y="214"/>
                  <a:pt x="188" y="211"/>
                  <a:pt x="179" y="211"/>
                </a:cubicBezTo>
                <a:cubicBezTo>
                  <a:pt x="170" y="211"/>
                  <a:pt x="163" y="214"/>
                  <a:pt x="156" y="220"/>
                </a:cubicBezTo>
                <a:cubicBezTo>
                  <a:pt x="150" y="227"/>
                  <a:pt x="147" y="234"/>
                  <a:pt x="147" y="243"/>
                </a:cubicBezTo>
                <a:cubicBezTo>
                  <a:pt x="147" y="252"/>
                  <a:pt x="150" y="259"/>
                  <a:pt x="156" y="265"/>
                </a:cubicBezTo>
                <a:cubicBezTo>
                  <a:pt x="162" y="271"/>
                  <a:pt x="168" y="274"/>
                  <a:pt x="175" y="275"/>
                </a:cubicBezTo>
                <a:cubicBezTo>
                  <a:pt x="141" y="322"/>
                  <a:pt x="141" y="322"/>
                  <a:pt x="141" y="322"/>
                </a:cubicBezTo>
                <a:cubicBezTo>
                  <a:pt x="122" y="283"/>
                  <a:pt x="122" y="283"/>
                  <a:pt x="122" y="283"/>
                </a:cubicBezTo>
                <a:cubicBezTo>
                  <a:pt x="102" y="322"/>
                  <a:pt x="102" y="322"/>
                  <a:pt x="102" y="322"/>
                </a:cubicBezTo>
                <a:cubicBezTo>
                  <a:pt x="63" y="269"/>
                  <a:pt x="63" y="269"/>
                  <a:pt x="63" y="269"/>
                </a:cubicBezTo>
                <a:cubicBezTo>
                  <a:pt x="61" y="275"/>
                  <a:pt x="58" y="279"/>
                  <a:pt x="54" y="283"/>
                </a:cubicBezTo>
                <a:cubicBezTo>
                  <a:pt x="48" y="290"/>
                  <a:pt x="41" y="293"/>
                  <a:pt x="32" y="293"/>
                </a:cubicBezTo>
                <a:cubicBezTo>
                  <a:pt x="23" y="293"/>
                  <a:pt x="15" y="290"/>
                  <a:pt x="9" y="283"/>
                </a:cubicBezTo>
                <a:cubicBezTo>
                  <a:pt x="3" y="277"/>
                  <a:pt x="0" y="270"/>
                  <a:pt x="0" y="261"/>
                </a:cubicBezTo>
                <a:cubicBezTo>
                  <a:pt x="0" y="252"/>
                  <a:pt x="3" y="245"/>
                  <a:pt x="9" y="238"/>
                </a:cubicBezTo>
                <a:cubicBezTo>
                  <a:pt x="15" y="232"/>
                  <a:pt x="23" y="229"/>
                  <a:pt x="32" y="229"/>
                </a:cubicBezTo>
                <a:cubicBezTo>
                  <a:pt x="32" y="229"/>
                  <a:pt x="32" y="229"/>
                  <a:pt x="33" y="229"/>
                </a:cubicBezTo>
                <a:cubicBezTo>
                  <a:pt x="15" y="205"/>
                  <a:pt x="15" y="205"/>
                  <a:pt x="15" y="205"/>
                </a:cubicBezTo>
                <a:cubicBezTo>
                  <a:pt x="122" y="0"/>
                  <a:pt x="122" y="0"/>
                  <a:pt x="122" y="0"/>
                </a:cubicBezTo>
                <a:lnTo>
                  <a:pt x="224" y="205"/>
                </a:lnTo>
                <a:close/>
              </a:path>
            </a:pathLst>
          </a:custGeom>
          <a:solidFill>
            <a:srgbClr val="DE4477"/>
          </a:solidFill>
          <a:ln w="19050" cmpd="sng">
            <a:solidFill>
              <a:srgbClr val="FFFFFF"/>
            </a:solidFill>
            <a:bevel/>
            <a:headEnd/>
            <a:tailEnd/>
          </a:ln>
        </p:spPr>
        <p:txBody>
          <a:bodyPr lIns="121682" tIns="60841" rIns="121682" bIns="60841"/>
          <a:lstStyle/>
          <a:p>
            <a:endParaRPr lang="zh-CN" altLang="en-US"/>
          </a:p>
        </p:txBody>
      </p:sp>
      <p:sp>
        <p:nvSpPr>
          <p:cNvPr id="45060" name="Freeform 6"/>
          <p:cNvSpPr>
            <a:spLocks/>
          </p:cNvSpPr>
          <p:nvPr/>
        </p:nvSpPr>
        <p:spPr bwMode="auto">
          <a:xfrm>
            <a:off x="4025900" y="2963863"/>
            <a:ext cx="1935163" cy="1417637"/>
          </a:xfrm>
          <a:custGeom>
            <a:avLst/>
            <a:gdLst>
              <a:gd name="T0" fmla="*/ 2147483647 w 315"/>
              <a:gd name="T1" fmla="*/ 2147483647 h 231"/>
              <a:gd name="T2" fmla="*/ 2147483647 w 315"/>
              <a:gd name="T3" fmla="*/ 2147483647 h 231"/>
              <a:gd name="T4" fmla="*/ 2147483647 w 315"/>
              <a:gd name="T5" fmla="*/ 2147483647 h 231"/>
              <a:gd name="T6" fmla="*/ 2147483647 w 315"/>
              <a:gd name="T7" fmla="*/ 2147483647 h 231"/>
              <a:gd name="T8" fmla="*/ 2147483647 w 315"/>
              <a:gd name="T9" fmla="*/ 2147483647 h 231"/>
              <a:gd name="T10" fmla="*/ 2147483647 w 315"/>
              <a:gd name="T11" fmla="*/ 2147483647 h 231"/>
              <a:gd name="T12" fmla="*/ 2147483647 w 315"/>
              <a:gd name="T13" fmla="*/ 2147483647 h 231"/>
              <a:gd name="T14" fmla="*/ 2147483647 w 315"/>
              <a:gd name="T15" fmla="*/ 2147483647 h 231"/>
              <a:gd name="T16" fmla="*/ 2147483647 w 315"/>
              <a:gd name="T17" fmla="*/ 2147483647 h 231"/>
              <a:gd name="T18" fmla="*/ 2147483647 w 315"/>
              <a:gd name="T19" fmla="*/ 2147483647 h 231"/>
              <a:gd name="T20" fmla="*/ 2147483647 w 315"/>
              <a:gd name="T21" fmla="*/ 2147483647 h 231"/>
              <a:gd name="T22" fmla="*/ 2147483647 w 315"/>
              <a:gd name="T23" fmla="*/ 2147483647 h 231"/>
              <a:gd name="T24" fmla="*/ 0 w 315"/>
              <a:gd name="T25" fmla="*/ 1355837846 h 231"/>
              <a:gd name="T26" fmla="*/ 2147483647 w 315"/>
              <a:gd name="T27" fmla="*/ 0 h 231"/>
              <a:gd name="T28" fmla="*/ 2147483647 w 315"/>
              <a:gd name="T29" fmla="*/ 903893943 h 231"/>
              <a:gd name="T30" fmla="*/ 2147483647 w 315"/>
              <a:gd name="T31" fmla="*/ 903893943 h 231"/>
              <a:gd name="T32" fmla="*/ 2147483647 w 315"/>
              <a:gd name="T33" fmla="*/ 1242856473 h 231"/>
              <a:gd name="T34" fmla="*/ 2147483647 w 315"/>
              <a:gd name="T35" fmla="*/ 2109087913 h 231"/>
              <a:gd name="T36" fmla="*/ 2147483647 w 315"/>
              <a:gd name="T37" fmla="*/ 2147483647 h 231"/>
              <a:gd name="T38" fmla="*/ 2147483647 w 315"/>
              <a:gd name="T39" fmla="*/ 2147483647 h 231"/>
              <a:gd name="T40" fmla="*/ 2147483647 w 315"/>
              <a:gd name="T41" fmla="*/ 2147483647 h 231"/>
              <a:gd name="T42" fmla="*/ 2147483647 w 315"/>
              <a:gd name="T43" fmla="*/ 2147483647 h 231"/>
              <a:gd name="T44" fmla="*/ 2147483647 w 315"/>
              <a:gd name="T45" fmla="*/ 2147483647 h 23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15" h="231">
                <a:moveTo>
                  <a:pt x="315" y="117"/>
                </a:moveTo>
                <a:cubicBezTo>
                  <a:pt x="272" y="124"/>
                  <a:pt x="272" y="124"/>
                  <a:pt x="272" y="124"/>
                </a:cubicBezTo>
                <a:cubicBezTo>
                  <a:pt x="303" y="156"/>
                  <a:pt x="303" y="156"/>
                  <a:pt x="303" y="156"/>
                </a:cubicBezTo>
                <a:cubicBezTo>
                  <a:pt x="245" y="176"/>
                  <a:pt x="245" y="176"/>
                  <a:pt x="245" y="176"/>
                </a:cubicBezTo>
                <a:cubicBezTo>
                  <a:pt x="245" y="176"/>
                  <a:pt x="245" y="176"/>
                  <a:pt x="245" y="176"/>
                </a:cubicBezTo>
                <a:cubicBezTo>
                  <a:pt x="251" y="182"/>
                  <a:pt x="255" y="190"/>
                  <a:pt x="255" y="199"/>
                </a:cubicBezTo>
                <a:cubicBezTo>
                  <a:pt x="255" y="208"/>
                  <a:pt x="251" y="215"/>
                  <a:pt x="245" y="221"/>
                </a:cubicBezTo>
                <a:cubicBezTo>
                  <a:pt x="239" y="227"/>
                  <a:pt x="232" y="231"/>
                  <a:pt x="223" y="231"/>
                </a:cubicBezTo>
                <a:cubicBezTo>
                  <a:pt x="214" y="231"/>
                  <a:pt x="206" y="227"/>
                  <a:pt x="200" y="221"/>
                </a:cubicBezTo>
                <a:cubicBezTo>
                  <a:pt x="194" y="215"/>
                  <a:pt x="191" y="208"/>
                  <a:pt x="191" y="199"/>
                </a:cubicBezTo>
                <a:cubicBezTo>
                  <a:pt x="191" y="198"/>
                  <a:pt x="191" y="196"/>
                  <a:pt x="191" y="195"/>
                </a:cubicBezTo>
                <a:cubicBezTo>
                  <a:pt x="166" y="204"/>
                  <a:pt x="166" y="204"/>
                  <a:pt x="166" y="204"/>
                </a:cubicBezTo>
                <a:cubicBezTo>
                  <a:pt x="0" y="36"/>
                  <a:pt x="0" y="36"/>
                  <a:pt x="0" y="36"/>
                </a:cubicBezTo>
                <a:cubicBezTo>
                  <a:pt x="228" y="0"/>
                  <a:pt x="228" y="0"/>
                  <a:pt x="228" y="0"/>
                </a:cubicBezTo>
                <a:cubicBezTo>
                  <a:pt x="246" y="24"/>
                  <a:pt x="246" y="24"/>
                  <a:pt x="246" y="24"/>
                </a:cubicBezTo>
                <a:cubicBezTo>
                  <a:pt x="245" y="24"/>
                  <a:pt x="245" y="24"/>
                  <a:pt x="245" y="24"/>
                </a:cubicBezTo>
                <a:cubicBezTo>
                  <a:pt x="236" y="24"/>
                  <a:pt x="228" y="27"/>
                  <a:pt x="222" y="33"/>
                </a:cubicBezTo>
                <a:cubicBezTo>
                  <a:pt x="216" y="40"/>
                  <a:pt x="213" y="47"/>
                  <a:pt x="213" y="56"/>
                </a:cubicBezTo>
                <a:cubicBezTo>
                  <a:pt x="213" y="65"/>
                  <a:pt x="216" y="72"/>
                  <a:pt x="222" y="78"/>
                </a:cubicBezTo>
                <a:cubicBezTo>
                  <a:pt x="228" y="85"/>
                  <a:pt x="236" y="88"/>
                  <a:pt x="245" y="88"/>
                </a:cubicBezTo>
                <a:cubicBezTo>
                  <a:pt x="254" y="88"/>
                  <a:pt x="261" y="85"/>
                  <a:pt x="267" y="78"/>
                </a:cubicBezTo>
                <a:cubicBezTo>
                  <a:pt x="271" y="74"/>
                  <a:pt x="274" y="70"/>
                  <a:pt x="276" y="64"/>
                </a:cubicBezTo>
                <a:lnTo>
                  <a:pt x="315" y="117"/>
                </a:lnTo>
                <a:close/>
              </a:path>
            </a:pathLst>
          </a:custGeom>
          <a:solidFill>
            <a:srgbClr val="513087"/>
          </a:solidFill>
          <a:ln w="19050" cmpd="sng">
            <a:solidFill>
              <a:srgbClr val="FFFFFF"/>
            </a:solidFill>
            <a:bevel/>
            <a:headEnd/>
            <a:tailEnd/>
          </a:ln>
        </p:spPr>
        <p:txBody>
          <a:bodyPr lIns="121682" tIns="60841" rIns="121682" bIns="60841"/>
          <a:lstStyle/>
          <a:p>
            <a:endParaRPr lang="zh-CN" altLang="en-US"/>
          </a:p>
        </p:txBody>
      </p:sp>
      <p:sp>
        <p:nvSpPr>
          <p:cNvPr id="45061" name="Freeform 7"/>
          <p:cNvSpPr>
            <a:spLocks/>
          </p:cNvSpPr>
          <p:nvPr/>
        </p:nvSpPr>
        <p:spPr bwMode="auto">
          <a:xfrm>
            <a:off x="4725988" y="3919538"/>
            <a:ext cx="1647825" cy="1806575"/>
          </a:xfrm>
          <a:custGeom>
            <a:avLst/>
            <a:gdLst>
              <a:gd name="T0" fmla="*/ 2147483647 w 268"/>
              <a:gd name="T1" fmla="*/ 0 h 294"/>
              <a:gd name="T2" fmla="*/ 2147483647 w 268"/>
              <a:gd name="T3" fmla="*/ 1736898966 h 294"/>
              <a:gd name="T4" fmla="*/ 2147483647 w 268"/>
              <a:gd name="T5" fmla="*/ 906212431 h 294"/>
              <a:gd name="T6" fmla="*/ 2147483647 w 268"/>
              <a:gd name="T7" fmla="*/ 2147483647 h 294"/>
              <a:gd name="T8" fmla="*/ 2147483647 w 268"/>
              <a:gd name="T9" fmla="*/ 2147483647 h 294"/>
              <a:gd name="T10" fmla="*/ 2147483647 w 268"/>
              <a:gd name="T11" fmla="*/ 2147483647 h 294"/>
              <a:gd name="T12" fmla="*/ 2147483647 w 268"/>
              <a:gd name="T13" fmla="*/ 2147483647 h 294"/>
              <a:gd name="T14" fmla="*/ 2147483647 w 268"/>
              <a:gd name="T15" fmla="*/ 2147483647 h 294"/>
              <a:gd name="T16" fmla="*/ 2147483647 w 268"/>
              <a:gd name="T17" fmla="*/ 2147483647 h 294"/>
              <a:gd name="T18" fmla="*/ 2147483647 w 268"/>
              <a:gd name="T19" fmla="*/ 2147483647 h 294"/>
              <a:gd name="T20" fmla="*/ 2147483647 w 268"/>
              <a:gd name="T21" fmla="*/ 2147483647 h 294"/>
              <a:gd name="T22" fmla="*/ 0 w 268"/>
              <a:gd name="T23" fmla="*/ 2147483647 h 294"/>
              <a:gd name="T24" fmla="*/ 1965873671 w 268"/>
              <a:gd name="T25" fmla="*/ 1812418717 h 294"/>
              <a:gd name="T26" fmla="*/ 2147483647 w 268"/>
              <a:gd name="T27" fmla="*/ 1472592128 h 294"/>
              <a:gd name="T28" fmla="*/ 2147483647 w 268"/>
              <a:gd name="T29" fmla="*/ 1623625485 h 294"/>
              <a:gd name="T30" fmla="*/ 2147483647 w 268"/>
              <a:gd name="T31" fmla="*/ 2147483647 h 294"/>
              <a:gd name="T32" fmla="*/ 2147483647 w 268"/>
              <a:gd name="T33" fmla="*/ 2147483647 h 294"/>
              <a:gd name="T34" fmla="*/ 2147483647 w 268"/>
              <a:gd name="T35" fmla="*/ 2147483647 h 294"/>
              <a:gd name="T36" fmla="*/ 2147483647 w 268"/>
              <a:gd name="T37" fmla="*/ 1623625485 h 294"/>
              <a:gd name="T38" fmla="*/ 2147483647 w 268"/>
              <a:gd name="T39" fmla="*/ 755172929 h 294"/>
              <a:gd name="T40" fmla="*/ 2147483647 w 268"/>
              <a:gd name="T41" fmla="*/ 755172929 h 294"/>
              <a:gd name="T42" fmla="*/ 2147483647 w 268"/>
              <a:gd name="T43" fmla="*/ 0 h 29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68" h="294">
                <a:moveTo>
                  <a:pt x="189" y="0"/>
                </a:moveTo>
                <a:cubicBezTo>
                  <a:pt x="179" y="46"/>
                  <a:pt x="179" y="46"/>
                  <a:pt x="179" y="46"/>
                </a:cubicBezTo>
                <a:cubicBezTo>
                  <a:pt x="221" y="24"/>
                  <a:pt x="221" y="24"/>
                  <a:pt x="221" y="24"/>
                </a:cubicBezTo>
                <a:cubicBezTo>
                  <a:pt x="219" y="89"/>
                  <a:pt x="219" y="89"/>
                  <a:pt x="219" y="89"/>
                </a:cubicBezTo>
                <a:cubicBezTo>
                  <a:pt x="224" y="86"/>
                  <a:pt x="230" y="84"/>
                  <a:pt x="236" y="84"/>
                </a:cubicBezTo>
                <a:cubicBezTo>
                  <a:pt x="245" y="84"/>
                  <a:pt x="252" y="87"/>
                  <a:pt x="258" y="93"/>
                </a:cubicBezTo>
                <a:cubicBezTo>
                  <a:pt x="265" y="99"/>
                  <a:pt x="268" y="107"/>
                  <a:pt x="268" y="116"/>
                </a:cubicBezTo>
                <a:cubicBezTo>
                  <a:pt x="268" y="125"/>
                  <a:pt x="265" y="132"/>
                  <a:pt x="258" y="138"/>
                </a:cubicBezTo>
                <a:cubicBezTo>
                  <a:pt x="252" y="144"/>
                  <a:pt x="245" y="148"/>
                  <a:pt x="236" y="148"/>
                </a:cubicBezTo>
                <a:cubicBezTo>
                  <a:pt x="229" y="148"/>
                  <a:pt x="224" y="146"/>
                  <a:pt x="218" y="142"/>
                </a:cubicBezTo>
                <a:cubicBezTo>
                  <a:pt x="218" y="176"/>
                  <a:pt x="218" y="176"/>
                  <a:pt x="218" y="176"/>
                </a:cubicBezTo>
                <a:cubicBezTo>
                  <a:pt x="0" y="294"/>
                  <a:pt x="0" y="294"/>
                  <a:pt x="0" y="294"/>
                </a:cubicBezTo>
                <a:cubicBezTo>
                  <a:pt x="52" y="48"/>
                  <a:pt x="52" y="48"/>
                  <a:pt x="52" y="48"/>
                </a:cubicBezTo>
                <a:cubicBezTo>
                  <a:pt x="77" y="39"/>
                  <a:pt x="77" y="39"/>
                  <a:pt x="77" y="39"/>
                </a:cubicBezTo>
                <a:cubicBezTo>
                  <a:pt x="77" y="40"/>
                  <a:pt x="77" y="42"/>
                  <a:pt x="77" y="43"/>
                </a:cubicBezTo>
                <a:cubicBezTo>
                  <a:pt x="77" y="52"/>
                  <a:pt x="80" y="59"/>
                  <a:pt x="86" y="65"/>
                </a:cubicBezTo>
                <a:cubicBezTo>
                  <a:pt x="92" y="71"/>
                  <a:pt x="100" y="75"/>
                  <a:pt x="109" y="75"/>
                </a:cubicBezTo>
                <a:cubicBezTo>
                  <a:pt x="118" y="75"/>
                  <a:pt x="125" y="71"/>
                  <a:pt x="131" y="65"/>
                </a:cubicBezTo>
                <a:cubicBezTo>
                  <a:pt x="137" y="59"/>
                  <a:pt x="141" y="52"/>
                  <a:pt x="141" y="43"/>
                </a:cubicBezTo>
                <a:cubicBezTo>
                  <a:pt x="141" y="34"/>
                  <a:pt x="137" y="26"/>
                  <a:pt x="131" y="20"/>
                </a:cubicBezTo>
                <a:cubicBezTo>
                  <a:pt x="131" y="20"/>
                  <a:pt x="131" y="20"/>
                  <a:pt x="131" y="20"/>
                </a:cubicBezTo>
                <a:lnTo>
                  <a:pt x="189" y="0"/>
                </a:lnTo>
                <a:close/>
              </a:path>
            </a:pathLst>
          </a:custGeom>
          <a:solidFill>
            <a:srgbClr val="DE4477"/>
          </a:solidFill>
          <a:ln w="19050" cmpd="sng">
            <a:solidFill>
              <a:srgbClr val="FFFFFF"/>
            </a:solidFill>
            <a:bevel/>
            <a:headEnd/>
            <a:tailEnd/>
          </a:ln>
        </p:spPr>
        <p:txBody>
          <a:bodyPr lIns="121682" tIns="60841" rIns="121682" bIns="60841"/>
          <a:lstStyle/>
          <a:p>
            <a:endParaRPr lang="zh-CN" altLang="en-US"/>
          </a:p>
        </p:txBody>
      </p:sp>
      <p:sp>
        <p:nvSpPr>
          <p:cNvPr id="45062" name="Freeform 8"/>
          <p:cNvSpPr>
            <a:spLocks/>
          </p:cNvSpPr>
          <p:nvPr/>
        </p:nvSpPr>
        <p:spPr bwMode="auto">
          <a:xfrm>
            <a:off x="6065838" y="3841750"/>
            <a:ext cx="1357312" cy="1871663"/>
          </a:xfrm>
          <a:custGeom>
            <a:avLst/>
            <a:gdLst>
              <a:gd name="T0" fmla="*/ 113160514 w 221"/>
              <a:gd name="T1" fmla="*/ 1393339576 h 305"/>
              <a:gd name="T2" fmla="*/ 1659691634 w 221"/>
              <a:gd name="T3" fmla="*/ 2147483647 h 305"/>
              <a:gd name="T4" fmla="*/ 1320210091 w 221"/>
              <a:gd name="T5" fmla="*/ 451893087 h 305"/>
              <a:gd name="T6" fmla="*/ 2147483647 w 221"/>
              <a:gd name="T7" fmla="*/ 1205050279 h 305"/>
              <a:gd name="T8" fmla="*/ 2147483647 w 221"/>
              <a:gd name="T9" fmla="*/ 1205050279 h 305"/>
              <a:gd name="T10" fmla="*/ 2147483647 w 221"/>
              <a:gd name="T11" fmla="*/ 338918281 h 305"/>
              <a:gd name="T12" fmla="*/ 2147483647 w 221"/>
              <a:gd name="T13" fmla="*/ 0 h 305"/>
              <a:gd name="T14" fmla="*/ 2147483647 w 221"/>
              <a:gd name="T15" fmla="*/ 338918281 h 305"/>
              <a:gd name="T16" fmla="*/ 2147483647 w 221"/>
              <a:gd name="T17" fmla="*/ 1205050279 h 305"/>
              <a:gd name="T18" fmla="*/ 2147483647 w 221"/>
              <a:gd name="T19" fmla="*/ 1920553292 h 305"/>
              <a:gd name="T20" fmla="*/ 2147483647 w 221"/>
              <a:gd name="T21" fmla="*/ 2147483647 h 305"/>
              <a:gd name="T22" fmla="*/ 2147483647 w 221"/>
              <a:gd name="T23" fmla="*/ 2147483647 h 305"/>
              <a:gd name="T24" fmla="*/ 2147483647 w 221"/>
              <a:gd name="T25" fmla="*/ 2147483647 h 305"/>
              <a:gd name="T26" fmla="*/ 2147483647 w 221"/>
              <a:gd name="T27" fmla="*/ 2147483647 h 305"/>
              <a:gd name="T28" fmla="*/ 0 w 221"/>
              <a:gd name="T29" fmla="*/ 2147483647 h 305"/>
              <a:gd name="T30" fmla="*/ 0 w 221"/>
              <a:gd name="T31" fmla="*/ 2147483647 h 305"/>
              <a:gd name="T32" fmla="*/ 678963084 w 221"/>
              <a:gd name="T33" fmla="*/ 2147483647 h 305"/>
              <a:gd name="T34" fmla="*/ 1508808901 w 221"/>
              <a:gd name="T35" fmla="*/ 2147483647 h 305"/>
              <a:gd name="T36" fmla="*/ 1886012662 w 221"/>
              <a:gd name="T37" fmla="*/ 2147483647 h 305"/>
              <a:gd name="T38" fmla="*/ 1508808901 w 221"/>
              <a:gd name="T39" fmla="*/ 2147483647 h 305"/>
              <a:gd name="T40" fmla="*/ 678963084 w 221"/>
              <a:gd name="T41" fmla="*/ 2147483647 h 305"/>
              <a:gd name="T42" fmla="*/ 37722219 w 221"/>
              <a:gd name="T43" fmla="*/ 2147483647 h 305"/>
              <a:gd name="T44" fmla="*/ 113160514 w 221"/>
              <a:gd name="T45" fmla="*/ 1393339576 h 30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21" h="305">
                <a:moveTo>
                  <a:pt x="3" y="37"/>
                </a:moveTo>
                <a:cubicBezTo>
                  <a:pt x="44" y="59"/>
                  <a:pt x="44" y="59"/>
                  <a:pt x="44" y="59"/>
                </a:cubicBezTo>
                <a:cubicBezTo>
                  <a:pt x="35" y="12"/>
                  <a:pt x="35" y="12"/>
                  <a:pt x="35" y="12"/>
                </a:cubicBezTo>
                <a:cubicBezTo>
                  <a:pt x="94" y="32"/>
                  <a:pt x="94" y="32"/>
                  <a:pt x="94" y="32"/>
                </a:cubicBezTo>
                <a:cubicBezTo>
                  <a:pt x="94" y="32"/>
                  <a:pt x="94" y="32"/>
                  <a:pt x="94" y="32"/>
                </a:cubicBezTo>
                <a:cubicBezTo>
                  <a:pt x="94" y="23"/>
                  <a:pt x="97" y="15"/>
                  <a:pt x="103" y="9"/>
                </a:cubicBezTo>
                <a:cubicBezTo>
                  <a:pt x="110" y="3"/>
                  <a:pt x="117" y="0"/>
                  <a:pt x="126" y="0"/>
                </a:cubicBezTo>
                <a:cubicBezTo>
                  <a:pt x="135" y="0"/>
                  <a:pt x="142" y="3"/>
                  <a:pt x="148" y="9"/>
                </a:cubicBezTo>
                <a:cubicBezTo>
                  <a:pt x="155" y="15"/>
                  <a:pt x="158" y="23"/>
                  <a:pt x="158" y="32"/>
                </a:cubicBezTo>
                <a:cubicBezTo>
                  <a:pt x="158" y="39"/>
                  <a:pt x="155" y="46"/>
                  <a:pt x="151" y="51"/>
                </a:cubicBezTo>
                <a:cubicBezTo>
                  <a:pt x="173" y="59"/>
                  <a:pt x="173" y="59"/>
                  <a:pt x="173" y="59"/>
                </a:cubicBezTo>
                <a:cubicBezTo>
                  <a:pt x="174" y="59"/>
                  <a:pt x="174" y="59"/>
                  <a:pt x="174" y="59"/>
                </a:cubicBezTo>
                <a:cubicBezTo>
                  <a:pt x="221" y="304"/>
                  <a:pt x="221" y="304"/>
                  <a:pt x="221" y="304"/>
                </a:cubicBezTo>
                <a:cubicBezTo>
                  <a:pt x="220" y="305"/>
                  <a:pt x="220" y="305"/>
                  <a:pt x="220" y="305"/>
                </a:cubicBezTo>
                <a:cubicBezTo>
                  <a:pt x="0" y="189"/>
                  <a:pt x="0" y="189"/>
                  <a:pt x="0" y="189"/>
                </a:cubicBezTo>
                <a:cubicBezTo>
                  <a:pt x="0" y="155"/>
                  <a:pt x="0" y="155"/>
                  <a:pt x="0" y="155"/>
                </a:cubicBezTo>
                <a:cubicBezTo>
                  <a:pt x="6" y="159"/>
                  <a:pt x="11" y="161"/>
                  <a:pt x="18" y="161"/>
                </a:cubicBezTo>
                <a:cubicBezTo>
                  <a:pt x="27" y="161"/>
                  <a:pt x="34" y="157"/>
                  <a:pt x="40" y="151"/>
                </a:cubicBezTo>
                <a:cubicBezTo>
                  <a:pt x="47" y="145"/>
                  <a:pt x="50" y="138"/>
                  <a:pt x="50" y="129"/>
                </a:cubicBezTo>
                <a:cubicBezTo>
                  <a:pt x="50" y="120"/>
                  <a:pt x="47" y="112"/>
                  <a:pt x="40" y="106"/>
                </a:cubicBezTo>
                <a:cubicBezTo>
                  <a:pt x="34" y="100"/>
                  <a:pt x="27" y="97"/>
                  <a:pt x="18" y="97"/>
                </a:cubicBezTo>
                <a:cubicBezTo>
                  <a:pt x="12" y="97"/>
                  <a:pt x="6" y="99"/>
                  <a:pt x="1" y="102"/>
                </a:cubicBezTo>
                <a:lnTo>
                  <a:pt x="3" y="37"/>
                </a:lnTo>
                <a:close/>
              </a:path>
            </a:pathLst>
          </a:custGeom>
          <a:solidFill>
            <a:srgbClr val="513087"/>
          </a:solidFill>
          <a:ln w="19050" cmpd="sng">
            <a:solidFill>
              <a:srgbClr val="FFFFFF"/>
            </a:solidFill>
            <a:bevel/>
            <a:headEnd/>
            <a:tailEnd/>
          </a:ln>
        </p:spPr>
        <p:txBody>
          <a:bodyPr lIns="121682" tIns="60841" rIns="121682" bIns="60841"/>
          <a:lstStyle/>
          <a:p>
            <a:endParaRPr lang="zh-CN" altLang="en-US"/>
          </a:p>
        </p:txBody>
      </p:sp>
      <p:sp>
        <p:nvSpPr>
          <p:cNvPr id="45063" name="Freeform 9"/>
          <p:cNvSpPr>
            <a:spLocks/>
          </p:cNvSpPr>
          <p:nvPr/>
        </p:nvSpPr>
        <p:spPr bwMode="auto">
          <a:xfrm>
            <a:off x="6200775" y="2963863"/>
            <a:ext cx="1954213" cy="1239837"/>
          </a:xfrm>
          <a:custGeom>
            <a:avLst/>
            <a:gdLst>
              <a:gd name="T0" fmla="*/ 490943781 w 318"/>
              <a:gd name="T1" fmla="*/ 2147483647 h 202"/>
              <a:gd name="T2" fmla="*/ 1699427871 w 318"/>
              <a:gd name="T3" fmla="*/ 2147483647 h 202"/>
              <a:gd name="T4" fmla="*/ 0 w 318"/>
              <a:gd name="T5" fmla="*/ 2147483647 h 202"/>
              <a:gd name="T6" fmla="*/ 1284010121 w 318"/>
              <a:gd name="T7" fmla="*/ 2147483647 h 202"/>
              <a:gd name="T8" fmla="*/ 566475957 w 318"/>
              <a:gd name="T9" fmla="*/ 2147483647 h 202"/>
              <a:gd name="T10" fmla="*/ 226590383 w 318"/>
              <a:gd name="T11" fmla="*/ 1431563675 h 202"/>
              <a:gd name="T12" fmla="*/ 566475957 w 318"/>
              <a:gd name="T13" fmla="*/ 565089471 h 202"/>
              <a:gd name="T14" fmla="*/ 1435068328 w 318"/>
              <a:gd name="T15" fmla="*/ 226037016 h 202"/>
              <a:gd name="T16" fmla="*/ 2147483647 w 318"/>
              <a:gd name="T17" fmla="*/ 565089471 h 202"/>
              <a:gd name="T18" fmla="*/ 2147483647 w 318"/>
              <a:gd name="T19" fmla="*/ 904141926 h 202"/>
              <a:gd name="T20" fmla="*/ 2147483647 w 318"/>
              <a:gd name="T21" fmla="*/ 0 h 202"/>
              <a:gd name="T22" fmla="*/ 2147483647 w 318"/>
              <a:gd name="T23" fmla="*/ 1356215957 h 202"/>
              <a:gd name="T24" fmla="*/ 2147483647 w 318"/>
              <a:gd name="T25" fmla="*/ 2147483647 h 202"/>
              <a:gd name="T26" fmla="*/ 2147483647 w 318"/>
              <a:gd name="T27" fmla="*/ 2147483647 h 202"/>
              <a:gd name="T28" fmla="*/ 2147483647 w 318"/>
              <a:gd name="T29" fmla="*/ 2147483647 h 202"/>
              <a:gd name="T30" fmla="*/ 2147483647 w 318"/>
              <a:gd name="T31" fmla="*/ 2147483647 h 202"/>
              <a:gd name="T32" fmla="*/ 2147483647 w 318"/>
              <a:gd name="T33" fmla="*/ 2147483647 h 202"/>
              <a:gd name="T34" fmla="*/ 2147483647 w 318"/>
              <a:gd name="T35" fmla="*/ 2147483647 h 202"/>
              <a:gd name="T36" fmla="*/ 2147483647 w 318"/>
              <a:gd name="T37" fmla="*/ 2147483647 h 202"/>
              <a:gd name="T38" fmla="*/ 2147483647 w 318"/>
              <a:gd name="T39" fmla="*/ 2147483647 h 202"/>
              <a:gd name="T40" fmla="*/ 490943781 w 318"/>
              <a:gd name="T41" fmla="*/ 2147483647 h 2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18" h="202">
                <a:moveTo>
                  <a:pt x="13" y="155"/>
                </a:moveTo>
                <a:cubicBezTo>
                  <a:pt x="45" y="124"/>
                  <a:pt x="45" y="124"/>
                  <a:pt x="45" y="124"/>
                </a:cubicBezTo>
                <a:cubicBezTo>
                  <a:pt x="0" y="117"/>
                  <a:pt x="0" y="117"/>
                  <a:pt x="0" y="117"/>
                </a:cubicBezTo>
                <a:cubicBezTo>
                  <a:pt x="34" y="70"/>
                  <a:pt x="34" y="70"/>
                  <a:pt x="34" y="70"/>
                </a:cubicBezTo>
                <a:cubicBezTo>
                  <a:pt x="27" y="69"/>
                  <a:pt x="21" y="66"/>
                  <a:pt x="15" y="60"/>
                </a:cubicBezTo>
                <a:cubicBezTo>
                  <a:pt x="9" y="54"/>
                  <a:pt x="6" y="47"/>
                  <a:pt x="6" y="38"/>
                </a:cubicBezTo>
                <a:cubicBezTo>
                  <a:pt x="6" y="29"/>
                  <a:pt x="9" y="22"/>
                  <a:pt x="15" y="15"/>
                </a:cubicBezTo>
                <a:cubicBezTo>
                  <a:pt x="22" y="9"/>
                  <a:pt x="29" y="6"/>
                  <a:pt x="38" y="6"/>
                </a:cubicBezTo>
                <a:cubicBezTo>
                  <a:pt x="47" y="6"/>
                  <a:pt x="54" y="9"/>
                  <a:pt x="60" y="15"/>
                </a:cubicBezTo>
                <a:cubicBezTo>
                  <a:pt x="63" y="18"/>
                  <a:pt x="65" y="21"/>
                  <a:pt x="66" y="24"/>
                </a:cubicBezTo>
                <a:cubicBezTo>
                  <a:pt x="83" y="0"/>
                  <a:pt x="83" y="0"/>
                  <a:pt x="83" y="0"/>
                </a:cubicBezTo>
                <a:cubicBezTo>
                  <a:pt x="318" y="36"/>
                  <a:pt x="318" y="36"/>
                  <a:pt x="318" y="36"/>
                </a:cubicBezTo>
                <a:cubicBezTo>
                  <a:pt x="151" y="202"/>
                  <a:pt x="151" y="202"/>
                  <a:pt x="151" y="202"/>
                </a:cubicBezTo>
                <a:cubicBezTo>
                  <a:pt x="129" y="194"/>
                  <a:pt x="129" y="194"/>
                  <a:pt x="129" y="194"/>
                </a:cubicBezTo>
                <a:cubicBezTo>
                  <a:pt x="133" y="189"/>
                  <a:pt x="136" y="182"/>
                  <a:pt x="136" y="175"/>
                </a:cubicBezTo>
                <a:cubicBezTo>
                  <a:pt x="136" y="166"/>
                  <a:pt x="133" y="158"/>
                  <a:pt x="126" y="152"/>
                </a:cubicBezTo>
                <a:cubicBezTo>
                  <a:pt x="120" y="146"/>
                  <a:pt x="113" y="143"/>
                  <a:pt x="104" y="143"/>
                </a:cubicBezTo>
                <a:cubicBezTo>
                  <a:pt x="95" y="143"/>
                  <a:pt x="88" y="146"/>
                  <a:pt x="81" y="152"/>
                </a:cubicBezTo>
                <a:cubicBezTo>
                  <a:pt x="75" y="158"/>
                  <a:pt x="72" y="166"/>
                  <a:pt x="72" y="175"/>
                </a:cubicBezTo>
                <a:cubicBezTo>
                  <a:pt x="72" y="175"/>
                  <a:pt x="72" y="175"/>
                  <a:pt x="72" y="175"/>
                </a:cubicBezTo>
                <a:lnTo>
                  <a:pt x="13" y="155"/>
                </a:lnTo>
                <a:close/>
              </a:path>
            </a:pathLst>
          </a:custGeom>
          <a:solidFill>
            <a:srgbClr val="767171"/>
          </a:solidFill>
          <a:ln w="19050" cmpd="sng">
            <a:solidFill>
              <a:srgbClr val="FFFFFF"/>
            </a:solidFill>
            <a:bevel/>
            <a:headEnd/>
            <a:tailEnd/>
          </a:ln>
        </p:spPr>
        <p:txBody>
          <a:bodyPr lIns="121682" tIns="60841" rIns="121682" bIns="60841"/>
          <a:lstStyle/>
          <a:p>
            <a:endParaRPr lang="zh-CN" altLang="en-US"/>
          </a:p>
        </p:txBody>
      </p:sp>
      <p:sp>
        <p:nvSpPr>
          <p:cNvPr id="45064" name="Freeform 206"/>
          <p:cNvSpPr>
            <a:spLocks noEditPoints="1"/>
          </p:cNvSpPr>
          <p:nvPr/>
        </p:nvSpPr>
        <p:spPr bwMode="auto">
          <a:xfrm>
            <a:off x="5843588" y="2465388"/>
            <a:ext cx="427037" cy="427037"/>
          </a:xfrm>
          <a:custGeom>
            <a:avLst/>
            <a:gdLst>
              <a:gd name="T0" fmla="*/ 692867533 w 256"/>
              <a:gd name="T1" fmla="*/ 598258820 h 256"/>
              <a:gd name="T2" fmla="*/ 712346091 w 256"/>
              <a:gd name="T3" fmla="*/ 645563176 h 256"/>
              <a:gd name="T4" fmla="*/ 645563176 w 256"/>
              <a:gd name="T5" fmla="*/ 712346091 h 256"/>
              <a:gd name="T6" fmla="*/ 598258820 w 256"/>
              <a:gd name="T7" fmla="*/ 692867533 h 256"/>
              <a:gd name="T8" fmla="*/ 403476568 w 256"/>
              <a:gd name="T9" fmla="*/ 498085281 h 256"/>
              <a:gd name="T10" fmla="*/ 267129993 w 256"/>
              <a:gd name="T11" fmla="*/ 534259985 h 256"/>
              <a:gd name="T12" fmla="*/ 0 w 256"/>
              <a:gd name="T13" fmla="*/ 267129993 h 256"/>
              <a:gd name="T14" fmla="*/ 267129993 w 256"/>
              <a:gd name="T15" fmla="*/ 0 h 256"/>
              <a:gd name="T16" fmla="*/ 534259985 w 256"/>
              <a:gd name="T17" fmla="*/ 267129993 h 256"/>
              <a:gd name="T18" fmla="*/ 498085281 w 256"/>
              <a:gd name="T19" fmla="*/ 403476568 h 256"/>
              <a:gd name="T20" fmla="*/ 692867533 w 256"/>
              <a:gd name="T21" fmla="*/ 598258820 h 256"/>
              <a:gd name="T22" fmla="*/ 267129993 w 256"/>
              <a:gd name="T23" fmla="*/ 66782915 h 256"/>
              <a:gd name="T24" fmla="*/ 66782915 w 256"/>
              <a:gd name="T25" fmla="*/ 267129993 h 256"/>
              <a:gd name="T26" fmla="*/ 267129993 w 256"/>
              <a:gd name="T27" fmla="*/ 467477070 h 256"/>
              <a:gd name="T28" fmla="*/ 467477070 w 256"/>
              <a:gd name="T29" fmla="*/ 267129993 h 256"/>
              <a:gd name="T30" fmla="*/ 267129993 w 256"/>
              <a:gd name="T31" fmla="*/ 6678291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6" h="256">
                <a:moveTo>
                  <a:pt x="249" y="215"/>
                </a:moveTo>
                <a:cubicBezTo>
                  <a:pt x="253" y="219"/>
                  <a:pt x="256" y="225"/>
                  <a:pt x="256" y="232"/>
                </a:cubicBezTo>
                <a:cubicBezTo>
                  <a:pt x="256" y="245"/>
                  <a:pt x="245" y="256"/>
                  <a:pt x="232" y="256"/>
                </a:cubicBezTo>
                <a:cubicBezTo>
                  <a:pt x="225" y="256"/>
                  <a:pt x="219" y="253"/>
                  <a:pt x="215" y="249"/>
                </a:cubicBezTo>
                <a:cubicBezTo>
                  <a:pt x="145" y="179"/>
                  <a:pt x="145" y="179"/>
                  <a:pt x="145" y="179"/>
                </a:cubicBezTo>
                <a:cubicBezTo>
                  <a:pt x="130" y="187"/>
                  <a:pt x="114" y="192"/>
                  <a:pt x="96" y="192"/>
                </a:cubicBezTo>
                <a:cubicBezTo>
                  <a:pt x="43" y="192"/>
                  <a:pt x="0" y="149"/>
                  <a:pt x="0" y="96"/>
                </a:cubicBezTo>
                <a:cubicBezTo>
                  <a:pt x="0" y="43"/>
                  <a:pt x="43" y="0"/>
                  <a:pt x="96" y="0"/>
                </a:cubicBezTo>
                <a:cubicBezTo>
                  <a:pt x="149" y="0"/>
                  <a:pt x="192" y="43"/>
                  <a:pt x="192" y="96"/>
                </a:cubicBezTo>
                <a:cubicBezTo>
                  <a:pt x="192" y="114"/>
                  <a:pt x="187" y="130"/>
                  <a:pt x="179" y="145"/>
                </a:cubicBezTo>
                <a:lnTo>
                  <a:pt x="249" y="215"/>
                </a:lnTo>
                <a:close/>
                <a:moveTo>
                  <a:pt x="96" y="24"/>
                </a:moveTo>
                <a:cubicBezTo>
                  <a:pt x="56" y="24"/>
                  <a:pt x="24" y="56"/>
                  <a:pt x="24" y="96"/>
                </a:cubicBezTo>
                <a:cubicBezTo>
                  <a:pt x="24" y="136"/>
                  <a:pt x="56" y="168"/>
                  <a:pt x="96" y="168"/>
                </a:cubicBezTo>
                <a:cubicBezTo>
                  <a:pt x="136" y="168"/>
                  <a:pt x="168" y="136"/>
                  <a:pt x="168" y="96"/>
                </a:cubicBezTo>
                <a:cubicBezTo>
                  <a:pt x="168" y="56"/>
                  <a:pt x="136" y="24"/>
                  <a:pt x="96" y="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p>
            <a:endParaRPr lang="zh-CN" altLang="en-US"/>
          </a:p>
        </p:txBody>
      </p:sp>
      <p:sp>
        <p:nvSpPr>
          <p:cNvPr id="45065" name="Freeform 170"/>
          <p:cNvSpPr>
            <a:spLocks noEditPoints="1"/>
          </p:cNvSpPr>
          <p:nvPr/>
        </p:nvSpPr>
        <p:spPr bwMode="auto">
          <a:xfrm>
            <a:off x="7072313" y="3290888"/>
            <a:ext cx="417512" cy="352425"/>
          </a:xfrm>
          <a:custGeom>
            <a:avLst/>
            <a:gdLst>
              <a:gd name="T0" fmla="*/ 649004464 w 256"/>
              <a:gd name="T1" fmla="*/ 575015651 h 216"/>
              <a:gd name="T2" fmla="*/ 31918466 w 256"/>
              <a:gd name="T3" fmla="*/ 575015651 h 216"/>
              <a:gd name="T4" fmla="*/ 0 w 256"/>
              <a:gd name="T5" fmla="*/ 543070609 h 216"/>
              <a:gd name="T6" fmla="*/ 0 w 256"/>
              <a:gd name="T7" fmla="*/ 31945042 h 216"/>
              <a:gd name="T8" fmla="*/ 31918466 w 256"/>
              <a:gd name="T9" fmla="*/ 0 h 216"/>
              <a:gd name="T10" fmla="*/ 63836932 w 256"/>
              <a:gd name="T11" fmla="*/ 31945042 h 216"/>
              <a:gd name="T12" fmla="*/ 63836932 w 256"/>
              <a:gd name="T13" fmla="*/ 436586048 h 216"/>
              <a:gd name="T14" fmla="*/ 63836932 w 256"/>
              <a:gd name="T15" fmla="*/ 511125567 h 216"/>
              <a:gd name="T16" fmla="*/ 649004464 w 256"/>
              <a:gd name="T17" fmla="*/ 511125567 h 216"/>
              <a:gd name="T18" fmla="*/ 680922930 w 256"/>
              <a:gd name="T19" fmla="*/ 543070609 h 216"/>
              <a:gd name="T20" fmla="*/ 649004464 w 256"/>
              <a:gd name="T21" fmla="*/ 575015651 h 216"/>
              <a:gd name="T22" fmla="*/ 574529130 w 256"/>
              <a:gd name="T23" fmla="*/ 479180525 h 216"/>
              <a:gd name="T24" fmla="*/ 510692198 w 256"/>
              <a:gd name="T25" fmla="*/ 479180525 h 216"/>
              <a:gd name="T26" fmla="*/ 478773731 w 256"/>
              <a:gd name="T27" fmla="*/ 447233851 h 216"/>
              <a:gd name="T28" fmla="*/ 478773731 w 256"/>
              <a:gd name="T29" fmla="*/ 223616926 h 216"/>
              <a:gd name="T30" fmla="*/ 510692198 w 256"/>
              <a:gd name="T31" fmla="*/ 191671884 h 216"/>
              <a:gd name="T32" fmla="*/ 574529130 w 256"/>
              <a:gd name="T33" fmla="*/ 191671884 h 216"/>
              <a:gd name="T34" fmla="*/ 606447596 w 256"/>
              <a:gd name="T35" fmla="*/ 223616926 h 216"/>
              <a:gd name="T36" fmla="*/ 606447596 w 256"/>
              <a:gd name="T37" fmla="*/ 447233851 h 216"/>
              <a:gd name="T38" fmla="*/ 574529130 w 256"/>
              <a:gd name="T39" fmla="*/ 479180525 h 216"/>
              <a:gd name="T40" fmla="*/ 393658365 w 256"/>
              <a:gd name="T41" fmla="*/ 479180525 h 216"/>
              <a:gd name="T42" fmla="*/ 329821433 w 256"/>
              <a:gd name="T43" fmla="*/ 479180525 h 216"/>
              <a:gd name="T44" fmla="*/ 297904597 w 256"/>
              <a:gd name="T45" fmla="*/ 447233851 h 216"/>
              <a:gd name="T46" fmla="*/ 297904597 w 256"/>
              <a:gd name="T47" fmla="*/ 95836758 h 216"/>
              <a:gd name="T48" fmla="*/ 329821433 w 256"/>
              <a:gd name="T49" fmla="*/ 63890084 h 216"/>
              <a:gd name="T50" fmla="*/ 393658365 w 256"/>
              <a:gd name="T51" fmla="*/ 63890084 h 216"/>
              <a:gd name="T52" fmla="*/ 425576831 w 256"/>
              <a:gd name="T53" fmla="*/ 95836758 h 216"/>
              <a:gd name="T54" fmla="*/ 425576831 w 256"/>
              <a:gd name="T55" fmla="*/ 447233851 h 216"/>
              <a:gd name="T56" fmla="*/ 393658365 w 256"/>
              <a:gd name="T57" fmla="*/ 479180525 h 216"/>
              <a:gd name="T58" fmla="*/ 212789231 w 256"/>
              <a:gd name="T59" fmla="*/ 479180525 h 216"/>
              <a:gd name="T60" fmla="*/ 148952299 w 256"/>
              <a:gd name="T61" fmla="*/ 479180525 h 216"/>
              <a:gd name="T62" fmla="*/ 117033833 w 256"/>
              <a:gd name="T63" fmla="*/ 447233851 h 216"/>
              <a:gd name="T64" fmla="*/ 117033833 w 256"/>
              <a:gd name="T65" fmla="*/ 383343767 h 216"/>
              <a:gd name="T66" fmla="*/ 148952299 w 256"/>
              <a:gd name="T67" fmla="*/ 351398725 h 216"/>
              <a:gd name="T68" fmla="*/ 212789231 w 256"/>
              <a:gd name="T69" fmla="*/ 351398725 h 216"/>
              <a:gd name="T70" fmla="*/ 244706066 w 256"/>
              <a:gd name="T71" fmla="*/ 383343767 h 216"/>
              <a:gd name="T72" fmla="*/ 244706066 w 256"/>
              <a:gd name="T73" fmla="*/ 447233851 h 216"/>
              <a:gd name="T74" fmla="*/ 212789231 w 256"/>
              <a:gd name="T75" fmla="*/ 479180525 h 21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56" h="216">
                <a:moveTo>
                  <a:pt x="244" y="216"/>
                </a:moveTo>
                <a:cubicBezTo>
                  <a:pt x="12" y="216"/>
                  <a:pt x="12" y="216"/>
                  <a:pt x="12" y="216"/>
                </a:cubicBezTo>
                <a:cubicBezTo>
                  <a:pt x="5" y="216"/>
                  <a:pt x="0" y="211"/>
                  <a:pt x="0" y="204"/>
                </a:cubicBezTo>
                <a:cubicBezTo>
                  <a:pt x="0" y="12"/>
                  <a:pt x="0" y="12"/>
                  <a:pt x="0" y="12"/>
                </a:cubicBezTo>
                <a:cubicBezTo>
                  <a:pt x="0" y="5"/>
                  <a:pt x="5" y="0"/>
                  <a:pt x="12" y="0"/>
                </a:cubicBezTo>
                <a:cubicBezTo>
                  <a:pt x="19" y="0"/>
                  <a:pt x="24" y="5"/>
                  <a:pt x="24" y="12"/>
                </a:cubicBezTo>
                <a:cubicBezTo>
                  <a:pt x="24" y="164"/>
                  <a:pt x="24" y="164"/>
                  <a:pt x="24" y="164"/>
                </a:cubicBezTo>
                <a:cubicBezTo>
                  <a:pt x="24" y="192"/>
                  <a:pt x="24" y="192"/>
                  <a:pt x="24" y="192"/>
                </a:cubicBezTo>
                <a:cubicBezTo>
                  <a:pt x="244" y="192"/>
                  <a:pt x="244" y="192"/>
                  <a:pt x="244" y="192"/>
                </a:cubicBezTo>
                <a:cubicBezTo>
                  <a:pt x="251" y="192"/>
                  <a:pt x="256" y="197"/>
                  <a:pt x="256" y="204"/>
                </a:cubicBezTo>
                <a:cubicBezTo>
                  <a:pt x="256" y="211"/>
                  <a:pt x="251" y="216"/>
                  <a:pt x="244" y="216"/>
                </a:cubicBezTo>
                <a:moveTo>
                  <a:pt x="216" y="180"/>
                </a:moveTo>
                <a:cubicBezTo>
                  <a:pt x="192" y="180"/>
                  <a:pt x="192" y="180"/>
                  <a:pt x="192" y="180"/>
                </a:cubicBezTo>
                <a:cubicBezTo>
                  <a:pt x="185" y="180"/>
                  <a:pt x="180" y="175"/>
                  <a:pt x="180" y="168"/>
                </a:cubicBezTo>
                <a:cubicBezTo>
                  <a:pt x="180" y="84"/>
                  <a:pt x="180" y="84"/>
                  <a:pt x="180" y="84"/>
                </a:cubicBezTo>
                <a:cubicBezTo>
                  <a:pt x="180" y="77"/>
                  <a:pt x="185" y="72"/>
                  <a:pt x="192" y="72"/>
                </a:cubicBezTo>
                <a:cubicBezTo>
                  <a:pt x="216" y="72"/>
                  <a:pt x="216" y="72"/>
                  <a:pt x="216" y="72"/>
                </a:cubicBezTo>
                <a:cubicBezTo>
                  <a:pt x="223" y="72"/>
                  <a:pt x="228" y="77"/>
                  <a:pt x="228" y="84"/>
                </a:cubicBezTo>
                <a:cubicBezTo>
                  <a:pt x="228" y="168"/>
                  <a:pt x="228" y="168"/>
                  <a:pt x="228" y="168"/>
                </a:cubicBezTo>
                <a:cubicBezTo>
                  <a:pt x="228" y="175"/>
                  <a:pt x="223" y="180"/>
                  <a:pt x="216" y="180"/>
                </a:cubicBezTo>
                <a:moveTo>
                  <a:pt x="148" y="180"/>
                </a:moveTo>
                <a:cubicBezTo>
                  <a:pt x="124" y="180"/>
                  <a:pt x="124" y="180"/>
                  <a:pt x="124" y="180"/>
                </a:cubicBezTo>
                <a:cubicBezTo>
                  <a:pt x="117" y="180"/>
                  <a:pt x="112" y="175"/>
                  <a:pt x="112" y="168"/>
                </a:cubicBezTo>
                <a:cubicBezTo>
                  <a:pt x="112" y="36"/>
                  <a:pt x="112" y="36"/>
                  <a:pt x="112" y="36"/>
                </a:cubicBezTo>
                <a:cubicBezTo>
                  <a:pt x="112" y="29"/>
                  <a:pt x="117" y="24"/>
                  <a:pt x="124" y="24"/>
                </a:cubicBezTo>
                <a:cubicBezTo>
                  <a:pt x="148" y="24"/>
                  <a:pt x="148" y="24"/>
                  <a:pt x="148" y="24"/>
                </a:cubicBezTo>
                <a:cubicBezTo>
                  <a:pt x="155" y="24"/>
                  <a:pt x="160" y="29"/>
                  <a:pt x="160" y="36"/>
                </a:cubicBezTo>
                <a:cubicBezTo>
                  <a:pt x="160" y="168"/>
                  <a:pt x="160" y="168"/>
                  <a:pt x="160" y="168"/>
                </a:cubicBezTo>
                <a:cubicBezTo>
                  <a:pt x="160" y="175"/>
                  <a:pt x="155" y="180"/>
                  <a:pt x="148" y="180"/>
                </a:cubicBezTo>
                <a:moveTo>
                  <a:pt x="80" y="180"/>
                </a:moveTo>
                <a:cubicBezTo>
                  <a:pt x="56" y="180"/>
                  <a:pt x="56" y="180"/>
                  <a:pt x="56" y="180"/>
                </a:cubicBezTo>
                <a:cubicBezTo>
                  <a:pt x="49" y="180"/>
                  <a:pt x="44" y="175"/>
                  <a:pt x="44" y="168"/>
                </a:cubicBezTo>
                <a:cubicBezTo>
                  <a:pt x="44" y="144"/>
                  <a:pt x="44" y="144"/>
                  <a:pt x="44" y="144"/>
                </a:cubicBezTo>
                <a:cubicBezTo>
                  <a:pt x="44" y="137"/>
                  <a:pt x="49" y="132"/>
                  <a:pt x="56" y="132"/>
                </a:cubicBezTo>
                <a:cubicBezTo>
                  <a:pt x="80" y="132"/>
                  <a:pt x="80" y="132"/>
                  <a:pt x="80" y="132"/>
                </a:cubicBezTo>
                <a:cubicBezTo>
                  <a:pt x="87" y="132"/>
                  <a:pt x="92" y="137"/>
                  <a:pt x="92" y="144"/>
                </a:cubicBezTo>
                <a:cubicBezTo>
                  <a:pt x="92" y="168"/>
                  <a:pt x="92" y="168"/>
                  <a:pt x="92" y="168"/>
                </a:cubicBezTo>
                <a:cubicBezTo>
                  <a:pt x="92" y="175"/>
                  <a:pt x="87" y="180"/>
                  <a:pt x="80" y="18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p>
            <a:endParaRPr lang="zh-CN" altLang="en-US"/>
          </a:p>
        </p:txBody>
      </p:sp>
      <p:sp>
        <p:nvSpPr>
          <p:cNvPr id="45066" name="Freeform 5"/>
          <p:cNvSpPr>
            <a:spLocks noEditPoints="1"/>
          </p:cNvSpPr>
          <p:nvPr/>
        </p:nvSpPr>
        <p:spPr bwMode="auto">
          <a:xfrm>
            <a:off x="5224463" y="4621213"/>
            <a:ext cx="436562" cy="423862"/>
          </a:xfrm>
          <a:custGeom>
            <a:avLst/>
            <a:gdLst>
              <a:gd name="T0" fmla="*/ 274140482 w 683"/>
              <a:gd name="T1" fmla="*/ 29926450 h 662"/>
              <a:gd name="T2" fmla="*/ 232467667 w 683"/>
              <a:gd name="T3" fmla="*/ 10248881 h 662"/>
              <a:gd name="T4" fmla="*/ 235327372 w 683"/>
              <a:gd name="T5" fmla="*/ 1639744 h 662"/>
              <a:gd name="T6" fmla="*/ 231650791 w 683"/>
              <a:gd name="T7" fmla="*/ 0 h 662"/>
              <a:gd name="T8" fmla="*/ 45349396 w 683"/>
              <a:gd name="T9" fmla="*/ 409776 h 662"/>
              <a:gd name="T10" fmla="*/ 43715644 w 683"/>
              <a:gd name="T11" fmla="*/ 7379169 h 662"/>
              <a:gd name="T12" fmla="*/ 42081253 w 683"/>
              <a:gd name="T13" fmla="*/ 29926450 h 662"/>
              <a:gd name="T14" fmla="*/ 1634391 w 683"/>
              <a:gd name="T15" fmla="*/ 31566194 h 662"/>
              <a:gd name="T16" fmla="*/ 27373013 w 683"/>
              <a:gd name="T17" fmla="*/ 104127911 h 662"/>
              <a:gd name="T18" fmla="*/ 98461669 w 683"/>
              <a:gd name="T19" fmla="*/ 160701323 h 662"/>
              <a:gd name="T20" fmla="*/ 110718643 w 683"/>
              <a:gd name="T21" fmla="*/ 182018636 h 662"/>
              <a:gd name="T22" fmla="*/ 119297757 w 683"/>
              <a:gd name="T23" fmla="*/ 241871536 h 662"/>
              <a:gd name="T24" fmla="*/ 103772641 w 683"/>
              <a:gd name="T25" fmla="*/ 243511280 h 662"/>
              <a:gd name="T26" fmla="*/ 83344991 w 683"/>
              <a:gd name="T27" fmla="*/ 257859841 h 662"/>
              <a:gd name="T28" fmla="*/ 87022211 w 683"/>
              <a:gd name="T29" fmla="*/ 271388210 h 662"/>
              <a:gd name="T30" fmla="*/ 195698025 w 683"/>
              <a:gd name="T31" fmla="*/ 268108722 h 662"/>
              <a:gd name="T32" fmla="*/ 192837681 w 683"/>
              <a:gd name="T33" fmla="*/ 252940609 h 662"/>
              <a:gd name="T34" fmla="*/ 169141888 w 683"/>
              <a:gd name="T35" fmla="*/ 241871536 h 662"/>
              <a:gd name="T36" fmla="*/ 169958764 w 683"/>
              <a:gd name="T37" fmla="*/ 186528092 h 662"/>
              <a:gd name="T38" fmla="*/ 165873106 w 683"/>
              <a:gd name="T39" fmla="*/ 179148924 h 662"/>
              <a:gd name="T40" fmla="*/ 176087251 w 683"/>
              <a:gd name="T41" fmla="*/ 162750843 h 662"/>
              <a:gd name="T42" fmla="*/ 185892318 w 683"/>
              <a:gd name="T43" fmla="*/ 146352762 h 662"/>
              <a:gd name="T44" fmla="*/ 279043016 w 683"/>
              <a:gd name="T45" fmla="*/ 34845682 h 662"/>
              <a:gd name="T46" fmla="*/ 59649198 w 683"/>
              <a:gd name="T47" fmla="*/ 118066056 h 662"/>
              <a:gd name="T48" fmla="*/ 38812471 w 683"/>
              <a:gd name="T49" fmla="*/ 100028231 h 662"/>
              <a:gd name="T50" fmla="*/ 33093061 w 683"/>
              <a:gd name="T51" fmla="*/ 93879030 h 662"/>
              <a:gd name="T52" fmla="*/ 31867108 w 683"/>
              <a:gd name="T53" fmla="*/ 91829510 h 662"/>
              <a:gd name="T54" fmla="*/ 17567945 w 683"/>
              <a:gd name="T55" fmla="*/ 68052261 h 662"/>
              <a:gd name="T56" fmla="*/ 16751069 w 683"/>
              <a:gd name="T57" fmla="*/ 66002100 h 662"/>
              <a:gd name="T58" fmla="*/ 12256334 w 683"/>
              <a:gd name="T59" fmla="*/ 53293924 h 662"/>
              <a:gd name="T60" fmla="*/ 9396630 w 683"/>
              <a:gd name="T61" fmla="*/ 39765555 h 662"/>
              <a:gd name="T62" fmla="*/ 73539924 w 683"/>
              <a:gd name="T63" fmla="*/ 125855000 h 662"/>
              <a:gd name="T64" fmla="*/ 185075442 w 683"/>
              <a:gd name="T65" fmla="*/ 57803380 h 662"/>
              <a:gd name="T66" fmla="*/ 168733450 w 683"/>
              <a:gd name="T67" fmla="*/ 109047143 h 662"/>
              <a:gd name="T68" fmla="*/ 139726047 w 683"/>
              <a:gd name="T69" fmla="*/ 91009318 h 662"/>
              <a:gd name="T70" fmla="*/ 110718643 w 683"/>
              <a:gd name="T71" fmla="*/ 109047143 h 662"/>
              <a:gd name="T72" fmla="*/ 93967574 w 683"/>
              <a:gd name="T73" fmla="*/ 57803380 h 662"/>
              <a:gd name="T74" fmla="*/ 128285949 w 683"/>
              <a:gd name="T75" fmla="*/ 55343444 h 662"/>
              <a:gd name="T76" fmla="*/ 140951360 w 683"/>
              <a:gd name="T77" fmla="*/ 23367474 h 662"/>
              <a:gd name="T78" fmla="*/ 184667004 w 683"/>
              <a:gd name="T79" fmla="*/ 55343444 h 662"/>
              <a:gd name="T80" fmla="*/ 266786682 w 683"/>
              <a:gd name="T81" fmla="*/ 42224851 h 662"/>
              <a:gd name="T82" fmla="*/ 260658195 w 683"/>
              <a:gd name="T83" fmla="*/ 63952580 h 662"/>
              <a:gd name="T84" fmla="*/ 259432242 w 683"/>
              <a:gd name="T85" fmla="*/ 66822292 h 662"/>
              <a:gd name="T86" fmla="*/ 256164099 w 683"/>
              <a:gd name="T87" fmla="*/ 73381269 h 662"/>
              <a:gd name="T88" fmla="*/ 244315563 w 683"/>
              <a:gd name="T89" fmla="*/ 92649062 h 662"/>
              <a:gd name="T90" fmla="*/ 241455859 w 683"/>
              <a:gd name="T91" fmla="*/ 95928550 h 662"/>
              <a:gd name="T92" fmla="*/ 230016400 w 683"/>
              <a:gd name="T93" fmla="*/ 107817175 h 662"/>
              <a:gd name="T94" fmla="*/ 203051825 w 683"/>
              <a:gd name="T95" fmla="*/ 125855000 h 662"/>
              <a:gd name="T96" fmla="*/ 267195119 w 683"/>
              <a:gd name="T97" fmla="*/ 39765555 h 662"/>
              <a:gd name="T98" fmla="*/ 266786682 w 683"/>
              <a:gd name="T99" fmla="*/ 42224851 h 66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83" h="662">
                <a:moveTo>
                  <a:pt x="680" y="78"/>
                </a:moveTo>
                <a:cubicBezTo>
                  <a:pt x="678" y="75"/>
                  <a:pt x="675" y="73"/>
                  <a:pt x="671" y="73"/>
                </a:cubicBezTo>
                <a:cubicBezTo>
                  <a:pt x="580" y="73"/>
                  <a:pt x="580" y="73"/>
                  <a:pt x="580" y="73"/>
                </a:cubicBezTo>
                <a:cubicBezTo>
                  <a:pt x="577" y="49"/>
                  <a:pt x="571" y="32"/>
                  <a:pt x="569" y="25"/>
                </a:cubicBezTo>
                <a:cubicBezTo>
                  <a:pt x="572" y="23"/>
                  <a:pt x="574" y="20"/>
                  <a:pt x="576" y="18"/>
                </a:cubicBezTo>
                <a:cubicBezTo>
                  <a:pt x="580" y="14"/>
                  <a:pt x="580" y="8"/>
                  <a:pt x="576" y="4"/>
                </a:cubicBezTo>
                <a:cubicBezTo>
                  <a:pt x="575" y="3"/>
                  <a:pt x="574" y="2"/>
                  <a:pt x="572" y="1"/>
                </a:cubicBezTo>
                <a:cubicBezTo>
                  <a:pt x="571" y="1"/>
                  <a:pt x="569" y="0"/>
                  <a:pt x="567" y="0"/>
                </a:cubicBezTo>
                <a:cubicBezTo>
                  <a:pt x="116" y="0"/>
                  <a:pt x="116" y="0"/>
                  <a:pt x="116" y="0"/>
                </a:cubicBezTo>
                <a:cubicBezTo>
                  <a:pt x="114" y="0"/>
                  <a:pt x="112" y="1"/>
                  <a:pt x="111" y="1"/>
                </a:cubicBezTo>
                <a:cubicBezTo>
                  <a:pt x="109" y="2"/>
                  <a:pt x="108" y="3"/>
                  <a:pt x="107" y="4"/>
                </a:cubicBezTo>
                <a:cubicBezTo>
                  <a:pt x="103" y="8"/>
                  <a:pt x="103" y="14"/>
                  <a:pt x="107" y="18"/>
                </a:cubicBezTo>
                <a:cubicBezTo>
                  <a:pt x="109" y="20"/>
                  <a:pt x="111" y="23"/>
                  <a:pt x="114" y="25"/>
                </a:cubicBezTo>
                <a:cubicBezTo>
                  <a:pt x="112" y="32"/>
                  <a:pt x="107" y="49"/>
                  <a:pt x="103" y="73"/>
                </a:cubicBezTo>
                <a:cubicBezTo>
                  <a:pt x="13" y="73"/>
                  <a:pt x="13" y="73"/>
                  <a:pt x="13" y="73"/>
                </a:cubicBezTo>
                <a:cubicBezTo>
                  <a:pt x="8" y="73"/>
                  <a:pt x="6" y="75"/>
                  <a:pt x="4" y="77"/>
                </a:cubicBezTo>
                <a:cubicBezTo>
                  <a:pt x="1" y="79"/>
                  <a:pt x="0" y="82"/>
                  <a:pt x="0" y="85"/>
                </a:cubicBezTo>
                <a:cubicBezTo>
                  <a:pt x="5" y="147"/>
                  <a:pt x="28" y="206"/>
                  <a:pt x="67" y="254"/>
                </a:cubicBezTo>
                <a:cubicBezTo>
                  <a:pt x="108" y="304"/>
                  <a:pt x="165" y="341"/>
                  <a:pt x="228" y="357"/>
                </a:cubicBezTo>
                <a:cubicBezTo>
                  <a:pt x="225" y="368"/>
                  <a:pt x="224" y="385"/>
                  <a:pt x="241" y="392"/>
                </a:cubicBezTo>
                <a:cubicBezTo>
                  <a:pt x="253" y="397"/>
                  <a:pt x="266" y="403"/>
                  <a:pt x="275" y="413"/>
                </a:cubicBezTo>
                <a:cubicBezTo>
                  <a:pt x="284" y="423"/>
                  <a:pt x="281" y="435"/>
                  <a:pt x="271" y="444"/>
                </a:cubicBezTo>
                <a:cubicBezTo>
                  <a:pt x="268" y="447"/>
                  <a:pt x="267" y="450"/>
                  <a:pt x="268" y="455"/>
                </a:cubicBezTo>
                <a:cubicBezTo>
                  <a:pt x="292" y="590"/>
                  <a:pt x="292" y="590"/>
                  <a:pt x="292" y="590"/>
                </a:cubicBezTo>
                <a:cubicBezTo>
                  <a:pt x="269" y="590"/>
                  <a:pt x="269" y="590"/>
                  <a:pt x="269" y="590"/>
                </a:cubicBezTo>
                <a:cubicBezTo>
                  <a:pt x="264" y="590"/>
                  <a:pt x="258" y="591"/>
                  <a:pt x="254" y="594"/>
                </a:cubicBezTo>
                <a:cubicBezTo>
                  <a:pt x="212" y="617"/>
                  <a:pt x="212" y="617"/>
                  <a:pt x="212" y="617"/>
                </a:cubicBezTo>
                <a:cubicBezTo>
                  <a:pt x="208" y="619"/>
                  <a:pt x="204" y="624"/>
                  <a:pt x="204" y="629"/>
                </a:cubicBezTo>
                <a:cubicBezTo>
                  <a:pt x="204" y="654"/>
                  <a:pt x="204" y="654"/>
                  <a:pt x="204" y="654"/>
                </a:cubicBezTo>
                <a:cubicBezTo>
                  <a:pt x="204" y="659"/>
                  <a:pt x="208" y="662"/>
                  <a:pt x="213" y="662"/>
                </a:cubicBezTo>
                <a:cubicBezTo>
                  <a:pt x="471" y="662"/>
                  <a:pt x="471" y="662"/>
                  <a:pt x="471" y="662"/>
                </a:cubicBezTo>
                <a:cubicBezTo>
                  <a:pt x="475" y="662"/>
                  <a:pt x="479" y="659"/>
                  <a:pt x="479" y="654"/>
                </a:cubicBezTo>
                <a:cubicBezTo>
                  <a:pt x="479" y="628"/>
                  <a:pt x="479" y="628"/>
                  <a:pt x="479" y="628"/>
                </a:cubicBezTo>
                <a:cubicBezTo>
                  <a:pt x="479" y="624"/>
                  <a:pt x="476" y="619"/>
                  <a:pt x="472" y="617"/>
                </a:cubicBezTo>
                <a:cubicBezTo>
                  <a:pt x="461" y="611"/>
                  <a:pt x="440" y="600"/>
                  <a:pt x="429" y="594"/>
                </a:cubicBezTo>
                <a:cubicBezTo>
                  <a:pt x="426" y="591"/>
                  <a:pt x="419" y="590"/>
                  <a:pt x="414" y="590"/>
                </a:cubicBezTo>
                <a:cubicBezTo>
                  <a:pt x="392" y="590"/>
                  <a:pt x="392" y="590"/>
                  <a:pt x="392" y="590"/>
                </a:cubicBezTo>
                <a:cubicBezTo>
                  <a:pt x="392" y="590"/>
                  <a:pt x="415" y="456"/>
                  <a:pt x="416" y="455"/>
                </a:cubicBezTo>
                <a:cubicBezTo>
                  <a:pt x="416" y="452"/>
                  <a:pt x="416" y="448"/>
                  <a:pt x="414" y="446"/>
                </a:cubicBezTo>
                <a:cubicBezTo>
                  <a:pt x="411" y="443"/>
                  <a:pt x="408" y="440"/>
                  <a:pt x="406" y="437"/>
                </a:cubicBezTo>
                <a:cubicBezTo>
                  <a:pt x="403" y="432"/>
                  <a:pt x="402" y="427"/>
                  <a:pt x="403" y="421"/>
                </a:cubicBezTo>
                <a:cubicBezTo>
                  <a:pt x="407" y="409"/>
                  <a:pt x="421" y="402"/>
                  <a:pt x="431" y="397"/>
                </a:cubicBezTo>
                <a:cubicBezTo>
                  <a:pt x="435" y="395"/>
                  <a:pt x="438" y="394"/>
                  <a:pt x="442" y="392"/>
                </a:cubicBezTo>
                <a:cubicBezTo>
                  <a:pt x="460" y="385"/>
                  <a:pt x="458" y="368"/>
                  <a:pt x="455" y="357"/>
                </a:cubicBezTo>
                <a:cubicBezTo>
                  <a:pt x="518" y="340"/>
                  <a:pt x="575" y="304"/>
                  <a:pt x="616" y="254"/>
                </a:cubicBezTo>
                <a:cubicBezTo>
                  <a:pt x="655" y="206"/>
                  <a:pt x="679" y="147"/>
                  <a:pt x="683" y="85"/>
                </a:cubicBezTo>
                <a:cubicBezTo>
                  <a:pt x="683" y="83"/>
                  <a:pt x="682" y="80"/>
                  <a:pt x="680" y="78"/>
                </a:cubicBezTo>
                <a:close/>
                <a:moveTo>
                  <a:pt x="146" y="288"/>
                </a:moveTo>
                <a:cubicBezTo>
                  <a:pt x="133" y="279"/>
                  <a:pt x="125" y="273"/>
                  <a:pt x="114" y="263"/>
                </a:cubicBezTo>
                <a:cubicBezTo>
                  <a:pt x="108" y="257"/>
                  <a:pt x="101" y="251"/>
                  <a:pt x="95" y="244"/>
                </a:cubicBezTo>
                <a:cubicBezTo>
                  <a:pt x="91" y="241"/>
                  <a:pt x="88" y="237"/>
                  <a:pt x="85" y="234"/>
                </a:cubicBezTo>
                <a:cubicBezTo>
                  <a:pt x="84" y="232"/>
                  <a:pt x="82" y="230"/>
                  <a:pt x="81" y="229"/>
                </a:cubicBezTo>
                <a:cubicBezTo>
                  <a:pt x="80" y="228"/>
                  <a:pt x="80" y="227"/>
                  <a:pt x="79" y="226"/>
                </a:cubicBezTo>
                <a:cubicBezTo>
                  <a:pt x="79" y="226"/>
                  <a:pt x="78" y="225"/>
                  <a:pt x="78" y="224"/>
                </a:cubicBezTo>
                <a:cubicBezTo>
                  <a:pt x="67" y="210"/>
                  <a:pt x="57" y="195"/>
                  <a:pt x="49" y="179"/>
                </a:cubicBezTo>
                <a:cubicBezTo>
                  <a:pt x="47" y="175"/>
                  <a:pt x="45" y="171"/>
                  <a:pt x="43" y="166"/>
                </a:cubicBezTo>
                <a:cubicBezTo>
                  <a:pt x="42" y="163"/>
                  <a:pt x="42" y="163"/>
                  <a:pt x="42" y="163"/>
                </a:cubicBezTo>
                <a:cubicBezTo>
                  <a:pt x="42" y="163"/>
                  <a:pt x="41" y="161"/>
                  <a:pt x="41" y="161"/>
                </a:cubicBezTo>
                <a:cubicBezTo>
                  <a:pt x="40" y="159"/>
                  <a:pt x="40" y="158"/>
                  <a:pt x="39" y="156"/>
                </a:cubicBezTo>
                <a:cubicBezTo>
                  <a:pt x="36" y="147"/>
                  <a:pt x="33" y="139"/>
                  <a:pt x="30" y="130"/>
                </a:cubicBezTo>
                <a:cubicBezTo>
                  <a:pt x="28" y="121"/>
                  <a:pt x="26" y="112"/>
                  <a:pt x="24" y="103"/>
                </a:cubicBezTo>
                <a:cubicBezTo>
                  <a:pt x="24" y="101"/>
                  <a:pt x="23" y="99"/>
                  <a:pt x="23" y="97"/>
                </a:cubicBezTo>
                <a:cubicBezTo>
                  <a:pt x="97" y="97"/>
                  <a:pt x="97" y="97"/>
                  <a:pt x="97" y="97"/>
                </a:cubicBezTo>
                <a:cubicBezTo>
                  <a:pt x="93" y="159"/>
                  <a:pt x="105" y="244"/>
                  <a:pt x="180" y="307"/>
                </a:cubicBezTo>
                <a:cubicBezTo>
                  <a:pt x="168" y="301"/>
                  <a:pt x="156" y="295"/>
                  <a:pt x="146" y="288"/>
                </a:cubicBezTo>
                <a:close/>
                <a:moveTo>
                  <a:pt x="453" y="141"/>
                </a:moveTo>
                <a:cubicBezTo>
                  <a:pt x="388" y="188"/>
                  <a:pt x="388" y="188"/>
                  <a:pt x="388" y="188"/>
                </a:cubicBezTo>
                <a:cubicBezTo>
                  <a:pt x="413" y="266"/>
                  <a:pt x="413" y="266"/>
                  <a:pt x="413" y="266"/>
                </a:cubicBezTo>
                <a:cubicBezTo>
                  <a:pt x="415" y="271"/>
                  <a:pt x="412" y="273"/>
                  <a:pt x="408" y="270"/>
                </a:cubicBezTo>
                <a:cubicBezTo>
                  <a:pt x="342" y="222"/>
                  <a:pt x="342" y="222"/>
                  <a:pt x="342" y="222"/>
                </a:cubicBezTo>
                <a:cubicBezTo>
                  <a:pt x="276" y="270"/>
                  <a:pt x="276" y="270"/>
                  <a:pt x="276" y="270"/>
                </a:cubicBezTo>
                <a:cubicBezTo>
                  <a:pt x="271" y="273"/>
                  <a:pt x="269" y="271"/>
                  <a:pt x="271" y="266"/>
                </a:cubicBezTo>
                <a:cubicBezTo>
                  <a:pt x="296" y="188"/>
                  <a:pt x="296" y="188"/>
                  <a:pt x="296" y="188"/>
                </a:cubicBezTo>
                <a:cubicBezTo>
                  <a:pt x="230" y="141"/>
                  <a:pt x="230" y="141"/>
                  <a:pt x="230" y="141"/>
                </a:cubicBezTo>
                <a:cubicBezTo>
                  <a:pt x="225" y="137"/>
                  <a:pt x="226" y="135"/>
                  <a:pt x="232" y="135"/>
                </a:cubicBezTo>
                <a:cubicBezTo>
                  <a:pt x="314" y="135"/>
                  <a:pt x="314" y="135"/>
                  <a:pt x="314" y="135"/>
                </a:cubicBezTo>
                <a:cubicBezTo>
                  <a:pt x="339" y="57"/>
                  <a:pt x="339" y="57"/>
                  <a:pt x="339" y="57"/>
                </a:cubicBezTo>
                <a:cubicBezTo>
                  <a:pt x="340" y="52"/>
                  <a:pt x="343" y="52"/>
                  <a:pt x="345" y="57"/>
                </a:cubicBezTo>
                <a:cubicBezTo>
                  <a:pt x="370" y="135"/>
                  <a:pt x="370" y="135"/>
                  <a:pt x="370" y="135"/>
                </a:cubicBezTo>
                <a:cubicBezTo>
                  <a:pt x="452" y="135"/>
                  <a:pt x="452" y="135"/>
                  <a:pt x="452" y="135"/>
                </a:cubicBezTo>
                <a:cubicBezTo>
                  <a:pt x="457" y="134"/>
                  <a:pt x="458" y="137"/>
                  <a:pt x="453" y="141"/>
                </a:cubicBezTo>
                <a:close/>
                <a:moveTo>
                  <a:pt x="653" y="103"/>
                </a:moveTo>
                <a:cubicBezTo>
                  <a:pt x="651" y="112"/>
                  <a:pt x="649" y="121"/>
                  <a:pt x="647" y="130"/>
                </a:cubicBezTo>
                <a:cubicBezTo>
                  <a:pt x="644" y="139"/>
                  <a:pt x="641" y="147"/>
                  <a:pt x="638" y="156"/>
                </a:cubicBezTo>
                <a:cubicBezTo>
                  <a:pt x="637" y="158"/>
                  <a:pt x="636" y="159"/>
                  <a:pt x="636" y="161"/>
                </a:cubicBezTo>
                <a:cubicBezTo>
                  <a:pt x="636" y="161"/>
                  <a:pt x="635" y="163"/>
                  <a:pt x="635" y="163"/>
                </a:cubicBezTo>
                <a:cubicBezTo>
                  <a:pt x="634" y="166"/>
                  <a:pt x="634" y="166"/>
                  <a:pt x="634" y="166"/>
                </a:cubicBezTo>
                <a:cubicBezTo>
                  <a:pt x="632" y="171"/>
                  <a:pt x="630" y="175"/>
                  <a:pt x="627" y="179"/>
                </a:cubicBezTo>
                <a:cubicBezTo>
                  <a:pt x="619" y="195"/>
                  <a:pt x="610" y="210"/>
                  <a:pt x="599" y="224"/>
                </a:cubicBezTo>
                <a:cubicBezTo>
                  <a:pt x="599" y="225"/>
                  <a:pt x="598" y="226"/>
                  <a:pt x="598" y="226"/>
                </a:cubicBezTo>
                <a:cubicBezTo>
                  <a:pt x="597" y="227"/>
                  <a:pt x="596" y="228"/>
                  <a:pt x="596" y="229"/>
                </a:cubicBezTo>
                <a:cubicBezTo>
                  <a:pt x="594" y="230"/>
                  <a:pt x="593" y="232"/>
                  <a:pt x="591" y="234"/>
                </a:cubicBezTo>
                <a:cubicBezTo>
                  <a:pt x="588" y="237"/>
                  <a:pt x="585" y="241"/>
                  <a:pt x="582" y="244"/>
                </a:cubicBezTo>
                <a:cubicBezTo>
                  <a:pt x="576" y="251"/>
                  <a:pt x="569" y="257"/>
                  <a:pt x="563" y="263"/>
                </a:cubicBezTo>
                <a:cubicBezTo>
                  <a:pt x="551" y="273"/>
                  <a:pt x="544" y="279"/>
                  <a:pt x="531" y="288"/>
                </a:cubicBezTo>
                <a:cubicBezTo>
                  <a:pt x="520" y="295"/>
                  <a:pt x="509" y="301"/>
                  <a:pt x="497" y="307"/>
                </a:cubicBezTo>
                <a:cubicBezTo>
                  <a:pt x="571" y="244"/>
                  <a:pt x="584" y="159"/>
                  <a:pt x="580" y="97"/>
                </a:cubicBezTo>
                <a:cubicBezTo>
                  <a:pt x="654" y="97"/>
                  <a:pt x="654" y="97"/>
                  <a:pt x="654" y="97"/>
                </a:cubicBezTo>
                <a:cubicBezTo>
                  <a:pt x="653" y="99"/>
                  <a:pt x="653" y="101"/>
                  <a:pt x="653" y="103"/>
                </a:cubicBezTo>
                <a:close/>
                <a:moveTo>
                  <a:pt x="653" y="103"/>
                </a:moveTo>
                <a:cubicBezTo>
                  <a:pt x="653" y="103"/>
                  <a:pt x="653" y="103"/>
                  <a:pt x="653" y="10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p>
            <a:endParaRPr lang="zh-CN" altLang="en-US"/>
          </a:p>
        </p:txBody>
      </p:sp>
      <p:sp>
        <p:nvSpPr>
          <p:cNvPr id="45067" name="Freeform 45"/>
          <p:cNvSpPr>
            <a:spLocks noEditPoints="1"/>
          </p:cNvSpPr>
          <p:nvPr/>
        </p:nvSpPr>
        <p:spPr bwMode="auto">
          <a:xfrm>
            <a:off x="6553200" y="4535488"/>
            <a:ext cx="490538" cy="531812"/>
          </a:xfrm>
          <a:custGeom>
            <a:avLst/>
            <a:gdLst>
              <a:gd name="T0" fmla="*/ 238398709 w 889"/>
              <a:gd name="T1" fmla="*/ 246614175 h 965"/>
              <a:gd name="T2" fmla="*/ 208256280 w 889"/>
              <a:gd name="T3" fmla="*/ 213509567 h 965"/>
              <a:gd name="T4" fmla="*/ 212518829 w 889"/>
              <a:gd name="T5" fmla="*/ 179797646 h 965"/>
              <a:gd name="T6" fmla="*/ 205211523 w 889"/>
              <a:gd name="T7" fmla="*/ 146693038 h 965"/>
              <a:gd name="T8" fmla="*/ 187856741 w 889"/>
              <a:gd name="T9" fmla="*/ 117536514 h 965"/>
              <a:gd name="T10" fmla="*/ 161976862 w 889"/>
              <a:gd name="T11" fmla="*/ 95669397 h 965"/>
              <a:gd name="T12" fmla="*/ 130312606 w 889"/>
              <a:gd name="T13" fmla="*/ 83520937 h 965"/>
              <a:gd name="T14" fmla="*/ 96211662 w 889"/>
              <a:gd name="T15" fmla="*/ 82002104 h 965"/>
              <a:gd name="T16" fmla="*/ 63633649 w 889"/>
              <a:gd name="T17" fmla="*/ 92024418 h 965"/>
              <a:gd name="T18" fmla="*/ 36231942 w 889"/>
              <a:gd name="T19" fmla="*/ 111462284 h 965"/>
              <a:gd name="T20" fmla="*/ 16441024 w 889"/>
              <a:gd name="T21" fmla="*/ 139099975 h 965"/>
              <a:gd name="T22" fmla="*/ 6698134 w 889"/>
              <a:gd name="T23" fmla="*/ 171597271 h 965"/>
              <a:gd name="T24" fmla="*/ 8220512 w 889"/>
              <a:gd name="T25" fmla="*/ 205612848 h 965"/>
              <a:gd name="T26" fmla="*/ 20703573 w 889"/>
              <a:gd name="T27" fmla="*/ 237199174 h 965"/>
              <a:gd name="T28" fmla="*/ 42625490 w 889"/>
              <a:gd name="T29" fmla="*/ 263014376 h 965"/>
              <a:gd name="T30" fmla="*/ 71854713 w 889"/>
              <a:gd name="T31" fmla="*/ 280326096 h 965"/>
              <a:gd name="T32" fmla="*/ 105041346 w 889"/>
              <a:gd name="T33" fmla="*/ 287007639 h 965"/>
              <a:gd name="T34" fmla="*/ 138837704 w 889"/>
              <a:gd name="T35" fmla="*/ 282755898 h 965"/>
              <a:gd name="T36" fmla="*/ 169284167 w 889"/>
              <a:gd name="T37" fmla="*/ 267873980 h 965"/>
              <a:gd name="T38" fmla="*/ 184203365 w 889"/>
              <a:gd name="T39" fmla="*/ 248132457 h 965"/>
              <a:gd name="T40" fmla="*/ 234136160 w 889"/>
              <a:gd name="T41" fmla="*/ 286400326 h 965"/>
              <a:gd name="T42" fmla="*/ 256666697 w 889"/>
              <a:gd name="T43" fmla="*/ 248436114 h 965"/>
              <a:gd name="T44" fmla="*/ 138837704 w 889"/>
              <a:gd name="T45" fmla="*/ 187693814 h 965"/>
              <a:gd name="T46" fmla="*/ 96516248 w 889"/>
              <a:gd name="T47" fmla="*/ 165523041 h 965"/>
              <a:gd name="T48" fmla="*/ 116002581 w 889"/>
              <a:gd name="T49" fmla="*/ 191338242 h 965"/>
              <a:gd name="T50" fmla="*/ 84033187 w 889"/>
              <a:gd name="T51" fmla="*/ 186479189 h 965"/>
              <a:gd name="T52" fmla="*/ 123918507 w 889"/>
              <a:gd name="T53" fmla="*/ 212598047 h 965"/>
              <a:gd name="T54" fmla="*/ 124223093 w 889"/>
              <a:gd name="T55" fmla="*/ 244184373 h 965"/>
              <a:gd name="T56" fmla="*/ 93471492 w 889"/>
              <a:gd name="T57" fmla="*/ 124218057 h 965"/>
              <a:gd name="T58" fmla="*/ 167457203 w 889"/>
              <a:gd name="T59" fmla="*/ 204701879 h 965"/>
              <a:gd name="T60" fmla="*/ 175373681 w 889"/>
              <a:gd name="T61" fmla="*/ 209257276 h 965"/>
              <a:gd name="T62" fmla="*/ 91035907 w 889"/>
              <a:gd name="T63" fmla="*/ 115106712 h 965"/>
              <a:gd name="T64" fmla="*/ 126354091 w 889"/>
              <a:gd name="T65" fmla="*/ 252992062 h 965"/>
              <a:gd name="T66" fmla="*/ 165630790 w 889"/>
              <a:gd name="T67" fmla="*/ 237199174 h 965"/>
              <a:gd name="T68" fmla="*/ 33187186 w 889"/>
              <a:gd name="T69" fmla="*/ 203486702 h 965"/>
              <a:gd name="T70" fmla="*/ 184203365 w 889"/>
              <a:gd name="T71" fmla="*/ 164915728 h 965"/>
              <a:gd name="T72" fmla="*/ 255448905 w 889"/>
              <a:gd name="T73" fmla="*/ 273340346 h 965"/>
              <a:gd name="T74" fmla="*/ 235353952 w 889"/>
              <a:gd name="T75" fmla="*/ 273340346 h 965"/>
              <a:gd name="T76" fmla="*/ 245706015 w 889"/>
              <a:gd name="T77" fmla="*/ 255725520 h 965"/>
              <a:gd name="T78" fmla="*/ 255448905 w 889"/>
              <a:gd name="T79" fmla="*/ 273340346 h 965"/>
              <a:gd name="T80" fmla="*/ 165326204 w 889"/>
              <a:gd name="T81" fmla="*/ 68639018 h 965"/>
              <a:gd name="T82" fmla="*/ 173546716 w 889"/>
              <a:gd name="T83" fmla="*/ 88987303 h 965"/>
              <a:gd name="T84" fmla="*/ 188769948 w 889"/>
              <a:gd name="T85" fmla="*/ 94757876 h 965"/>
              <a:gd name="T86" fmla="*/ 209169486 w 889"/>
              <a:gd name="T87" fmla="*/ 103261908 h 965"/>
              <a:gd name="T88" fmla="*/ 224088684 w 889"/>
              <a:gd name="T89" fmla="*/ 96580366 h 965"/>
              <a:gd name="T90" fmla="*/ 244183636 w 889"/>
              <a:gd name="T91" fmla="*/ 88076334 h 965"/>
              <a:gd name="T92" fmla="*/ 249968564 w 889"/>
              <a:gd name="T93" fmla="*/ 72890759 h 965"/>
              <a:gd name="T94" fmla="*/ 258493662 w 889"/>
              <a:gd name="T95" fmla="*/ 52541923 h 965"/>
              <a:gd name="T96" fmla="*/ 251794976 w 889"/>
              <a:gd name="T97" fmla="*/ 37660005 h 965"/>
              <a:gd name="T98" fmla="*/ 243574464 w 889"/>
              <a:gd name="T99" fmla="*/ 17615377 h 965"/>
              <a:gd name="T100" fmla="*/ 228046647 w 889"/>
              <a:gd name="T101" fmla="*/ 11844803 h 965"/>
              <a:gd name="T102" fmla="*/ 207951694 w 889"/>
              <a:gd name="T103" fmla="*/ 3340771 h 965"/>
              <a:gd name="T104" fmla="*/ 193032497 w 889"/>
              <a:gd name="T105" fmla="*/ 10022314 h 965"/>
              <a:gd name="T106" fmla="*/ 172633510 w 889"/>
              <a:gd name="T107" fmla="*/ 18222690 h 965"/>
              <a:gd name="T108" fmla="*/ 166848583 w 889"/>
              <a:gd name="T109" fmla="*/ 33711921 h 965"/>
              <a:gd name="T110" fmla="*/ 158628071 w 889"/>
              <a:gd name="T111" fmla="*/ 53757100 h 965"/>
              <a:gd name="T112" fmla="*/ 208560866 w 889"/>
              <a:gd name="T113" fmla="*/ 28245004 h 965"/>
              <a:gd name="T114" fmla="*/ 208560866 w 889"/>
              <a:gd name="T115" fmla="*/ 78357676 h 965"/>
              <a:gd name="T116" fmla="*/ 208560866 w 889"/>
              <a:gd name="T117" fmla="*/ 28245004 h 965"/>
              <a:gd name="T118" fmla="*/ 208560866 w 889"/>
              <a:gd name="T119" fmla="*/ 28245004 h 96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889" h="965">
                <a:moveTo>
                  <a:pt x="843" y="818"/>
                </a:moveTo>
                <a:cubicBezTo>
                  <a:pt x="824" y="807"/>
                  <a:pt x="803" y="806"/>
                  <a:pt x="783" y="812"/>
                </a:cubicBezTo>
                <a:cubicBezTo>
                  <a:pt x="657" y="737"/>
                  <a:pt x="657" y="737"/>
                  <a:pt x="657" y="737"/>
                </a:cubicBezTo>
                <a:cubicBezTo>
                  <a:pt x="659" y="722"/>
                  <a:pt x="669" y="709"/>
                  <a:pt x="684" y="703"/>
                </a:cubicBezTo>
                <a:cubicBezTo>
                  <a:pt x="707" y="694"/>
                  <a:pt x="712" y="672"/>
                  <a:pt x="694" y="654"/>
                </a:cubicBezTo>
                <a:cubicBezTo>
                  <a:pt x="677" y="636"/>
                  <a:pt x="679" y="608"/>
                  <a:pt x="698" y="592"/>
                </a:cubicBezTo>
                <a:cubicBezTo>
                  <a:pt x="716" y="576"/>
                  <a:pt x="714" y="554"/>
                  <a:pt x="691" y="542"/>
                </a:cubicBezTo>
                <a:cubicBezTo>
                  <a:pt x="670" y="531"/>
                  <a:pt x="662" y="504"/>
                  <a:pt x="674" y="483"/>
                </a:cubicBezTo>
                <a:cubicBezTo>
                  <a:pt x="687" y="462"/>
                  <a:pt x="677" y="441"/>
                  <a:pt x="653" y="438"/>
                </a:cubicBezTo>
                <a:cubicBezTo>
                  <a:pt x="628" y="434"/>
                  <a:pt x="612" y="412"/>
                  <a:pt x="617" y="387"/>
                </a:cubicBezTo>
                <a:cubicBezTo>
                  <a:pt x="622" y="363"/>
                  <a:pt x="606" y="347"/>
                  <a:pt x="582" y="352"/>
                </a:cubicBezTo>
                <a:cubicBezTo>
                  <a:pt x="557" y="356"/>
                  <a:pt x="535" y="340"/>
                  <a:pt x="532" y="315"/>
                </a:cubicBezTo>
                <a:cubicBezTo>
                  <a:pt x="529" y="291"/>
                  <a:pt x="508" y="281"/>
                  <a:pt x="487" y="293"/>
                </a:cubicBezTo>
                <a:cubicBezTo>
                  <a:pt x="465" y="305"/>
                  <a:pt x="439" y="297"/>
                  <a:pt x="428" y="275"/>
                </a:cubicBezTo>
                <a:cubicBezTo>
                  <a:pt x="417" y="253"/>
                  <a:pt x="395" y="250"/>
                  <a:pt x="378" y="268"/>
                </a:cubicBezTo>
                <a:cubicBezTo>
                  <a:pt x="362" y="287"/>
                  <a:pt x="334" y="288"/>
                  <a:pt x="316" y="270"/>
                </a:cubicBezTo>
                <a:cubicBezTo>
                  <a:pt x="299" y="253"/>
                  <a:pt x="277" y="258"/>
                  <a:pt x="267" y="280"/>
                </a:cubicBezTo>
                <a:cubicBezTo>
                  <a:pt x="258" y="303"/>
                  <a:pt x="232" y="313"/>
                  <a:pt x="209" y="303"/>
                </a:cubicBezTo>
                <a:cubicBezTo>
                  <a:pt x="187" y="292"/>
                  <a:pt x="168" y="303"/>
                  <a:pt x="166" y="328"/>
                </a:cubicBezTo>
                <a:cubicBezTo>
                  <a:pt x="165" y="353"/>
                  <a:pt x="143" y="370"/>
                  <a:pt x="119" y="367"/>
                </a:cubicBezTo>
                <a:cubicBezTo>
                  <a:pt x="94" y="365"/>
                  <a:pt x="80" y="382"/>
                  <a:pt x="86" y="405"/>
                </a:cubicBezTo>
                <a:cubicBezTo>
                  <a:pt x="93" y="429"/>
                  <a:pt x="78" y="453"/>
                  <a:pt x="54" y="458"/>
                </a:cubicBezTo>
                <a:cubicBezTo>
                  <a:pt x="30" y="464"/>
                  <a:pt x="21" y="485"/>
                  <a:pt x="35" y="505"/>
                </a:cubicBezTo>
                <a:cubicBezTo>
                  <a:pt x="50" y="525"/>
                  <a:pt x="44" y="553"/>
                  <a:pt x="22" y="565"/>
                </a:cubicBezTo>
                <a:cubicBezTo>
                  <a:pt x="1" y="578"/>
                  <a:pt x="0" y="601"/>
                  <a:pt x="20" y="616"/>
                </a:cubicBezTo>
                <a:cubicBezTo>
                  <a:pt x="40" y="630"/>
                  <a:pt x="43" y="658"/>
                  <a:pt x="27" y="677"/>
                </a:cubicBezTo>
                <a:cubicBezTo>
                  <a:pt x="11" y="696"/>
                  <a:pt x="18" y="718"/>
                  <a:pt x="41" y="725"/>
                </a:cubicBezTo>
                <a:cubicBezTo>
                  <a:pt x="65" y="733"/>
                  <a:pt x="77" y="758"/>
                  <a:pt x="68" y="781"/>
                </a:cubicBezTo>
                <a:cubicBezTo>
                  <a:pt x="59" y="804"/>
                  <a:pt x="72" y="822"/>
                  <a:pt x="97" y="822"/>
                </a:cubicBezTo>
                <a:cubicBezTo>
                  <a:pt x="122" y="821"/>
                  <a:pt x="141" y="841"/>
                  <a:pt x="140" y="866"/>
                </a:cubicBezTo>
                <a:cubicBezTo>
                  <a:pt x="139" y="891"/>
                  <a:pt x="158" y="904"/>
                  <a:pt x="181" y="895"/>
                </a:cubicBezTo>
                <a:cubicBezTo>
                  <a:pt x="204" y="887"/>
                  <a:pt x="229" y="899"/>
                  <a:pt x="236" y="923"/>
                </a:cubicBezTo>
                <a:cubicBezTo>
                  <a:pt x="243" y="946"/>
                  <a:pt x="265" y="953"/>
                  <a:pt x="284" y="937"/>
                </a:cubicBezTo>
                <a:cubicBezTo>
                  <a:pt x="303" y="922"/>
                  <a:pt x="331" y="925"/>
                  <a:pt x="345" y="945"/>
                </a:cubicBezTo>
                <a:cubicBezTo>
                  <a:pt x="360" y="965"/>
                  <a:pt x="383" y="965"/>
                  <a:pt x="395" y="944"/>
                </a:cubicBezTo>
                <a:cubicBezTo>
                  <a:pt x="409" y="923"/>
                  <a:pt x="436" y="917"/>
                  <a:pt x="456" y="931"/>
                </a:cubicBezTo>
                <a:cubicBezTo>
                  <a:pt x="476" y="946"/>
                  <a:pt x="497" y="938"/>
                  <a:pt x="503" y="914"/>
                </a:cubicBezTo>
                <a:cubicBezTo>
                  <a:pt x="509" y="889"/>
                  <a:pt x="533" y="875"/>
                  <a:pt x="556" y="882"/>
                </a:cubicBezTo>
                <a:cubicBezTo>
                  <a:pt x="580" y="889"/>
                  <a:pt x="597" y="875"/>
                  <a:pt x="595" y="850"/>
                </a:cubicBezTo>
                <a:cubicBezTo>
                  <a:pt x="593" y="838"/>
                  <a:pt x="598" y="826"/>
                  <a:pt x="605" y="817"/>
                </a:cubicBezTo>
                <a:cubicBezTo>
                  <a:pt x="735" y="894"/>
                  <a:pt x="735" y="894"/>
                  <a:pt x="735" y="894"/>
                </a:cubicBezTo>
                <a:cubicBezTo>
                  <a:pt x="739" y="914"/>
                  <a:pt x="750" y="932"/>
                  <a:pt x="769" y="943"/>
                </a:cubicBezTo>
                <a:cubicBezTo>
                  <a:pt x="804" y="964"/>
                  <a:pt x="848" y="952"/>
                  <a:pt x="869" y="918"/>
                </a:cubicBezTo>
                <a:cubicBezTo>
                  <a:pt x="889" y="883"/>
                  <a:pt x="878" y="839"/>
                  <a:pt x="843" y="818"/>
                </a:cubicBezTo>
                <a:close/>
                <a:moveTo>
                  <a:pt x="550" y="674"/>
                </a:moveTo>
                <a:cubicBezTo>
                  <a:pt x="456" y="618"/>
                  <a:pt x="456" y="618"/>
                  <a:pt x="456" y="618"/>
                </a:cubicBezTo>
                <a:cubicBezTo>
                  <a:pt x="455" y="588"/>
                  <a:pt x="440" y="559"/>
                  <a:pt x="412" y="543"/>
                </a:cubicBezTo>
                <a:cubicBezTo>
                  <a:pt x="381" y="525"/>
                  <a:pt x="345" y="527"/>
                  <a:pt x="317" y="545"/>
                </a:cubicBezTo>
                <a:cubicBezTo>
                  <a:pt x="368" y="575"/>
                  <a:pt x="368" y="575"/>
                  <a:pt x="368" y="575"/>
                </a:cubicBezTo>
                <a:cubicBezTo>
                  <a:pt x="387" y="586"/>
                  <a:pt x="392" y="610"/>
                  <a:pt x="381" y="630"/>
                </a:cubicBezTo>
                <a:cubicBezTo>
                  <a:pt x="370" y="649"/>
                  <a:pt x="346" y="655"/>
                  <a:pt x="328" y="644"/>
                </a:cubicBezTo>
                <a:cubicBezTo>
                  <a:pt x="276" y="614"/>
                  <a:pt x="276" y="614"/>
                  <a:pt x="276" y="614"/>
                </a:cubicBezTo>
                <a:cubicBezTo>
                  <a:pt x="273" y="647"/>
                  <a:pt x="289" y="680"/>
                  <a:pt x="320" y="698"/>
                </a:cubicBezTo>
                <a:cubicBezTo>
                  <a:pt x="348" y="715"/>
                  <a:pt x="380" y="714"/>
                  <a:pt x="407" y="700"/>
                </a:cubicBezTo>
                <a:cubicBezTo>
                  <a:pt x="498" y="754"/>
                  <a:pt x="498" y="754"/>
                  <a:pt x="498" y="754"/>
                </a:cubicBezTo>
                <a:cubicBezTo>
                  <a:pt x="473" y="777"/>
                  <a:pt x="443" y="795"/>
                  <a:pt x="408" y="804"/>
                </a:cubicBezTo>
                <a:cubicBezTo>
                  <a:pt x="299" y="832"/>
                  <a:pt x="188" y="766"/>
                  <a:pt x="160" y="657"/>
                </a:cubicBezTo>
                <a:cubicBezTo>
                  <a:pt x="132" y="548"/>
                  <a:pt x="198" y="437"/>
                  <a:pt x="307" y="409"/>
                </a:cubicBezTo>
                <a:cubicBezTo>
                  <a:pt x="415" y="381"/>
                  <a:pt x="527" y="447"/>
                  <a:pt x="555" y="556"/>
                </a:cubicBezTo>
                <a:cubicBezTo>
                  <a:pt x="565" y="596"/>
                  <a:pt x="562" y="637"/>
                  <a:pt x="550" y="674"/>
                </a:cubicBezTo>
                <a:close/>
                <a:moveTo>
                  <a:pt x="595" y="700"/>
                </a:moveTo>
                <a:cubicBezTo>
                  <a:pt x="576" y="689"/>
                  <a:pt x="576" y="689"/>
                  <a:pt x="576" y="689"/>
                </a:cubicBezTo>
                <a:cubicBezTo>
                  <a:pt x="592" y="646"/>
                  <a:pt x="597" y="597"/>
                  <a:pt x="584" y="548"/>
                </a:cubicBezTo>
                <a:cubicBezTo>
                  <a:pt x="552" y="423"/>
                  <a:pt x="424" y="347"/>
                  <a:pt x="299" y="379"/>
                </a:cubicBezTo>
                <a:cubicBezTo>
                  <a:pt x="174" y="412"/>
                  <a:pt x="98" y="539"/>
                  <a:pt x="130" y="665"/>
                </a:cubicBezTo>
                <a:cubicBezTo>
                  <a:pt x="163" y="790"/>
                  <a:pt x="290" y="865"/>
                  <a:pt x="415" y="833"/>
                </a:cubicBezTo>
                <a:cubicBezTo>
                  <a:pt x="459" y="822"/>
                  <a:pt x="496" y="799"/>
                  <a:pt x="524" y="770"/>
                </a:cubicBezTo>
                <a:cubicBezTo>
                  <a:pt x="544" y="781"/>
                  <a:pt x="544" y="781"/>
                  <a:pt x="544" y="781"/>
                </a:cubicBezTo>
                <a:cubicBezTo>
                  <a:pt x="512" y="815"/>
                  <a:pt x="470" y="841"/>
                  <a:pt x="421" y="854"/>
                </a:cubicBezTo>
                <a:cubicBezTo>
                  <a:pt x="284" y="889"/>
                  <a:pt x="145" y="807"/>
                  <a:pt x="109" y="670"/>
                </a:cubicBezTo>
                <a:cubicBezTo>
                  <a:pt x="74" y="533"/>
                  <a:pt x="157" y="394"/>
                  <a:pt x="294" y="359"/>
                </a:cubicBezTo>
                <a:cubicBezTo>
                  <a:pt x="430" y="323"/>
                  <a:pt x="570" y="406"/>
                  <a:pt x="605" y="543"/>
                </a:cubicBezTo>
                <a:cubicBezTo>
                  <a:pt x="619" y="597"/>
                  <a:pt x="614" y="652"/>
                  <a:pt x="595" y="700"/>
                </a:cubicBezTo>
                <a:close/>
                <a:moveTo>
                  <a:pt x="839" y="900"/>
                </a:moveTo>
                <a:cubicBezTo>
                  <a:pt x="806" y="919"/>
                  <a:pt x="806" y="919"/>
                  <a:pt x="806" y="919"/>
                </a:cubicBezTo>
                <a:cubicBezTo>
                  <a:pt x="773" y="900"/>
                  <a:pt x="773" y="900"/>
                  <a:pt x="773" y="900"/>
                </a:cubicBezTo>
                <a:cubicBezTo>
                  <a:pt x="773" y="861"/>
                  <a:pt x="773" y="861"/>
                  <a:pt x="773" y="861"/>
                </a:cubicBezTo>
                <a:cubicBezTo>
                  <a:pt x="807" y="842"/>
                  <a:pt x="807" y="842"/>
                  <a:pt x="807" y="842"/>
                </a:cubicBezTo>
                <a:cubicBezTo>
                  <a:pt x="840" y="862"/>
                  <a:pt x="840" y="862"/>
                  <a:pt x="840" y="862"/>
                </a:cubicBezTo>
                <a:lnTo>
                  <a:pt x="839" y="900"/>
                </a:lnTo>
                <a:close/>
                <a:moveTo>
                  <a:pt x="526" y="216"/>
                </a:moveTo>
                <a:cubicBezTo>
                  <a:pt x="543" y="226"/>
                  <a:pt x="543" y="226"/>
                  <a:pt x="543" y="226"/>
                </a:cubicBezTo>
                <a:cubicBezTo>
                  <a:pt x="557" y="235"/>
                  <a:pt x="569" y="256"/>
                  <a:pt x="569" y="273"/>
                </a:cubicBezTo>
                <a:cubicBezTo>
                  <a:pt x="570" y="293"/>
                  <a:pt x="570" y="293"/>
                  <a:pt x="570" y="293"/>
                </a:cubicBezTo>
                <a:cubicBezTo>
                  <a:pt x="571" y="309"/>
                  <a:pt x="585" y="320"/>
                  <a:pt x="601" y="316"/>
                </a:cubicBezTo>
                <a:cubicBezTo>
                  <a:pt x="620" y="312"/>
                  <a:pt x="620" y="312"/>
                  <a:pt x="620" y="312"/>
                </a:cubicBezTo>
                <a:cubicBezTo>
                  <a:pt x="637" y="308"/>
                  <a:pt x="660" y="315"/>
                  <a:pt x="672" y="326"/>
                </a:cubicBezTo>
                <a:cubicBezTo>
                  <a:pt x="687" y="340"/>
                  <a:pt x="687" y="340"/>
                  <a:pt x="687" y="340"/>
                </a:cubicBezTo>
                <a:cubicBezTo>
                  <a:pt x="699" y="351"/>
                  <a:pt x="716" y="349"/>
                  <a:pt x="725" y="335"/>
                </a:cubicBezTo>
                <a:cubicBezTo>
                  <a:pt x="736" y="318"/>
                  <a:pt x="736" y="318"/>
                  <a:pt x="736" y="318"/>
                </a:cubicBezTo>
                <a:cubicBezTo>
                  <a:pt x="745" y="304"/>
                  <a:pt x="766" y="291"/>
                  <a:pt x="782" y="291"/>
                </a:cubicBezTo>
                <a:cubicBezTo>
                  <a:pt x="802" y="290"/>
                  <a:pt x="802" y="290"/>
                  <a:pt x="802" y="290"/>
                </a:cubicBezTo>
                <a:cubicBezTo>
                  <a:pt x="819" y="290"/>
                  <a:pt x="830" y="276"/>
                  <a:pt x="826" y="259"/>
                </a:cubicBezTo>
                <a:cubicBezTo>
                  <a:pt x="821" y="240"/>
                  <a:pt x="821" y="240"/>
                  <a:pt x="821" y="240"/>
                </a:cubicBezTo>
                <a:cubicBezTo>
                  <a:pt x="818" y="224"/>
                  <a:pt x="824" y="200"/>
                  <a:pt x="835" y="188"/>
                </a:cubicBezTo>
                <a:cubicBezTo>
                  <a:pt x="849" y="173"/>
                  <a:pt x="849" y="173"/>
                  <a:pt x="849" y="173"/>
                </a:cubicBezTo>
                <a:cubicBezTo>
                  <a:pt x="860" y="161"/>
                  <a:pt x="858" y="144"/>
                  <a:pt x="844" y="135"/>
                </a:cubicBezTo>
                <a:cubicBezTo>
                  <a:pt x="827" y="124"/>
                  <a:pt x="827" y="124"/>
                  <a:pt x="827" y="124"/>
                </a:cubicBezTo>
                <a:cubicBezTo>
                  <a:pt x="813" y="115"/>
                  <a:pt x="801" y="95"/>
                  <a:pt x="800" y="78"/>
                </a:cubicBezTo>
                <a:cubicBezTo>
                  <a:pt x="800" y="58"/>
                  <a:pt x="800" y="58"/>
                  <a:pt x="800" y="58"/>
                </a:cubicBezTo>
                <a:cubicBezTo>
                  <a:pt x="799" y="41"/>
                  <a:pt x="785" y="31"/>
                  <a:pt x="769" y="34"/>
                </a:cubicBezTo>
                <a:cubicBezTo>
                  <a:pt x="749" y="39"/>
                  <a:pt x="749" y="39"/>
                  <a:pt x="749" y="39"/>
                </a:cubicBezTo>
                <a:cubicBezTo>
                  <a:pt x="733" y="42"/>
                  <a:pt x="710" y="36"/>
                  <a:pt x="698" y="25"/>
                </a:cubicBezTo>
                <a:cubicBezTo>
                  <a:pt x="683" y="11"/>
                  <a:pt x="683" y="11"/>
                  <a:pt x="683" y="11"/>
                </a:cubicBezTo>
                <a:cubicBezTo>
                  <a:pt x="671" y="0"/>
                  <a:pt x="653" y="2"/>
                  <a:pt x="645" y="16"/>
                </a:cubicBezTo>
                <a:cubicBezTo>
                  <a:pt x="634" y="33"/>
                  <a:pt x="634" y="33"/>
                  <a:pt x="634" y="33"/>
                </a:cubicBezTo>
                <a:cubicBezTo>
                  <a:pt x="625" y="47"/>
                  <a:pt x="604" y="59"/>
                  <a:pt x="587" y="60"/>
                </a:cubicBezTo>
                <a:cubicBezTo>
                  <a:pt x="567" y="60"/>
                  <a:pt x="567" y="60"/>
                  <a:pt x="567" y="60"/>
                </a:cubicBezTo>
                <a:cubicBezTo>
                  <a:pt x="551" y="61"/>
                  <a:pt x="540" y="75"/>
                  <a:pt x="544" y="91"/>
                </a:cubicBezTo>
                <a:cubicBezTo>
                  <a:pt x="548" y="111"/>
                  <a:pt x="548" y="111"/>
                  <a:pt x="548" y="111"/>
                </a:cubicBezTo>
                <a:cubicBezTo>
                  <a:pt x="552" y="127"/>
                  <a:pt x="546" y="150"/>
                  <a:pt x="534" y="163"/>
                </a:cubicBezTo>
                <a:cubicBezTo>
                  <a:pt x="521" y="177"/>
                  <a:pt x="521" y="177"/>
                  <a:pt x="521" y="177"/>
                </a:cubicBezTo>
                <a:cubicBezTo>
                  <a:pt x="509" y="189"/>
                  <a:pt x="512" y="207"/>
                  <a:pt x="526" y="216"/>
                </a:cubicBezTo>
                <a:close/>
                <a:moveTo>
                  <a:pt x="685" y="93"/>
                </a:moveTo>
                <a:cubicBezTo>
                  <a:pt x="730" y="93"/>
                  <a:pt x="767" y="130"/>
                  <a:pt x="767" y="175"/>
                </a:cubicBezTo>
                <a:cubicBezTo>
                  <a:pt x="767" y="221"/>
                  <a:pt x="730" y="258"/>
                  <a:pt x="685" y="258"/>
                </a:cubicBezTo>
                <a:cubicBezTo>
                  <a:pt x="639" y="258"/>
                  <a:pt x="603" y="221"/>
                  <a:pt x="603" y="175"/>
                </a:cubicBezTo>
                <a:cubicBezTo>
                  <a:pt x="603" y="130"/>
                  <a:pt x="639" y="93"/>
                  <a:pt x="685" y="93"/>
                </a:cubicBezTo>
                <a:close/>
                <a:moveTo>
                  <a:pt x="685" y="93"/>
                </a:moveTo>
                <a:cubicBezTo>
                  <a:pt x="685" y="93"/>
                  <a:pt x="685" y="93"/>
                  <a:pt x="685" y="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p>
            <a:endParaRPr lang="zh-CN" altLang="en-US"/>
          </a:p>
        </p:txBody>
      </p:sp>
      <p:sp>
        <p:nvSpPr>
          <p:cNvPr id="45068" name="Freeform 177"/>
          <p:cNvSpPr>
            <a:spLocks noEditPoints="1"/>
          </p:cNvSpPr>
          <p:nvPr/>
        </p:nvSpPr>
        <p:spPr bwMode="auto">
          <a:xfrm>
            <a:off x="4867275" y="3314700"/>
            <a:ext cx="439738" cy="463550"/>
          </a:xfrm>
          <a:custGeom>
            <a:avLst/>
            <a:gdLst>
              <a:gd name="T0" fmla="*/ 522216969 w 360"/>
              <a:gd name="T1" fmla="*/ 267853828 h 380"/>
              <a:gd name="T2" fmla="*/ 14920555 w 360"/>
              <a:gd name="T3" fmla="*/ 267853828 h 380"/>
              <a:gd name="T4" fmla="*/ 7459667 w 360"/>
              <a:gd name="T5" fmla="*/ 254462113 h 380"/>
              <a:gd name="T6" fmla="*/ 253648207 w 360"/>
              <a:gd name="T7" fmla="*/ 11904696 h 380"/>
              <a:gd name="T8" fmla="*/ 281996650 w 360"/>
              <a:gd name="T9" fmla="*/ 13392935 h 380"/>
              <a:gd name="T10" fmla="*/ 373012644 w 360"/>
              <a:gd name="T11" fmla="*/ 102677545 h 380"/>
              <a:gd name="T12" fmla="*/ 373012644 w 360"/>
              <a:gd name="T13" fmla="*/ 66963457 h 380"/>
              <a:gd name="T14" fmla="*/ 419265753 w 360"/>
              <a:gd name="T15" fmla="*/ 66963457 h 380"/>
              <a:gd name="T16" fmla="*/ 419265753 w 360"/>
              <a:gd name="T17" fmla="*/ 148808089 h 380"/>
              <a:gd name="T18" fmla="*/ 526693747 w 360"/>
              <a:gd name="T19" fmla="*/ 254462113 h 380"/>
              <a:gd name="T20" fmla="*/ 522216969 w 360"/>
              <a:gd name="T21" fmla="*/ 267853828 h 380"/>
              <a:gd name="T22" fmla="*/ 468502973 w 360"/>
              <a:gd name="T23" fmla="*/ 546125333 h 380"/>
              <a:gd name="T24" fmla="*/ 447614196 w 360"/>
              <a:gd name="T25" fmla="*/ 565470007 h 380"/>
              <a:gd name="T26" fmla="*/ 289457539 w 360"/>
              <a:gd name="T27" fmla="*/ 565470007 h 380"/>
              <a:gd name="T28" fmla="*/ 289457539 w 360"/>
              <a:gd name="T29" fmla="*/ 449399526 h 380"/>
              <a:gd name="T30" fmla="*/ 217838876 w 360"/>
              <a:gd name="T31" fmla="*/ 449399526 h 380"/>
              <a:gd name="T32" fmla="*/ 217838876 w 360"/>
              <a:gd name="T33" fmla="*/ 565470007 h 380"/>
              <a:gd name="T34" fmla="*/ 86539217 w 360"/>
              <a:gd name="T35" fmla="*/ 565470007 h 380"/>
              <a:gd name="T36" fmla="*/ 65650440 w 360"/>
              <a:gd name="T37" fmla="*/ 544637094 h 380"/>
              <a:gd name="T38" fmla="*/ 65650440 w 360"/>
              <a:gd name="T39" fmla="*/ 279758524 h 380"/>
              <a:gd name="T40" fmla="*/ 468502973 w 360"/>
              <a:gd name="T41" fmla="*/ 279758524 h 380"/>
              <a:gd name="T42" fmla="*/ 468502973 w 360"/>
              <a:gd name="T43" fmla="*/ 546125333 h 380"/>
              <a:gd name="T44" fmla="*/ 407329309 w 360"/>
              <a:gd name="T45" fmla="*/ 360114917 h 380"/>
              <a:gd name="T46" fmla="*/ 335710647 w 360"/>
              <a:gd name="T47" fmla="*/ 360114917 h 380"/>
              <a:gd name="T48" fmla="*/ 335710647 w 360"/>
              <a:gd name="T49" fmla="*/ 419638396 h 380"/>
              <a:gd name="T50" fmla="*/ 407329309 w 360"/>
              <a:gd name="T51" fmla="*/ 419638396 h 380"/>
              <a:gd name="T52" fmla="*/ 407329309 w 360"/>
              <a:gd name="T53" fmla="*/ 360114917 h 38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360" h="380">
                <a:moveTo>
                  <a:pt x="350" y="180"/>
                </a:moveTo>
                <a:cubicBezTo>
                  <a:pt x="295" y="180"/>
                  <a:pt x="68" y="180"/>
                  <a:pt x="10" y="180"/>
                </a:cubicBezTo>
                <a:cubicBezTo>
                  <a:pt x="0" y="180"/>
                  <a:pt x="0" y="176"/>
                  <a:pt x="5" y="171"/>
                </a:cubicBezTo>
                <a:cubicBezTo>
                  <a:pt x="36" y="140"/>
                  <a:pt x="138" y="40"/>
                  <a:pt x="170" y="8"/>
                </a:cubicBezTo>
                <a:cubicBezTo>
                  <a:pt x="178" y="0"/>
                  <a:pt x="180" y="0"/>
                  <a:pt x="189" y="9"/>
                </a:cubicBezTo>
                <a:cubicBezTo>
                  <a:pt x="201" y="21"/>
                  <a:pt x="225" y="44"/>
                  <a:pt x="250" y="69"/>
                </a:cubicBezTo>
                <a:cubicBezTo>
                  <a:pt x="250" y="45"/>
                  <a:pt x="250" y="45"/>
                  <a:pt x="250" y="45"/>
                </a:cubicBezTo>
                <a:cubicBezTo>
                  <a:pt x="281" y="45"/>
                  <a:pt x="281" y="45"/>
                  <a:pt x="281" y="45"/>
                </a:cubicBezTo>
                <a:cubicBezTo>
                  <a:pt x="281" y="100"/>
                  <a:pt x="281" y="100"/>
                  <a:pt x="281" y="100"/>
                </a:cubicBezTo>
                <a:cubicBezTo>
                  <a:pt x="311" y="129"/>
                  <a:pt x="339" y="158"/>
                  <a:pt x="353" y="171"/>
                </a:cubicBezTo>
                <a:cubicBezTo>
                  <a:pt x="358" y="176"/>
                  <a:pt x="360" y="180"/>
                  <a:pt x="350" y="180"/>
                </a:cubicBezTo>
                <a:close/>
                <a:moveTo>
                  <a:pt x="314" y="367"/>
                </a:moveTo>
                <a:cubicBezTo>
                  <a:pt x="314" y="376"/>
                  <a:pt x="310" y="380"/>
                  <a:pt x="300" y="380"/>
                </a:cubicBezTo>
                <a:cubicBezTo>
                  <a:pt x="269" y="380"/>
                  <a:pt x="194" y="380"/>
                  <a:pt x="194" y="380"/>
                </a:cubicBezTo>
                <a:cubicBezTo>
                  <a:pt x="194" y="302"/>
                  <a:pt x="194" y="302"/>
                  <a:pt x="194" y="302"/>
                </a:cubicBezTo>
                <a:cubicBezTo>
                  <a:pt x="146" y="302"/>
                  <a:pt x="146" y="302"/>
                  <a:pt x="146" y="302"/>
                </a:cubicBezTo>
                <a:cubicBezTo>
                  <a:pt x="146" y="380"/>
                  <a:pt x="146" y="380"/>
                  <a:pt x="146" y="380"/>
                </a:cubicBezTo>
                <a:cubicBezTo>
                  <a:pt x="146" y="380"/>
                  <a:pt x="86" y="380"/>
                  <a:pt x="58" y="380"/>
                </a:cubicBezTo>
                <a:cubicBezTo>
                  <a:pt x="49" y="380"/>
                  <a:pt x="44" y="375"/>
                  <a:pt x="44" y="366"/>
                </a:cubicBezTo>
                <a:cubicBezTo>
                  <a:pt x="44" y="322"/>
                  <a:pt x="44" y="188"/>
                  <a:pt x="44" y="188"/>
                </a:cubicBezTo>
                <a:cubicBezTo>
                  <a:pt x="314" y="188"/>
                  <a:pt x="314" y="188"/>
                  <a:pt x="314" y="188"/>
                </a:cubicBezTo>
                <a:cubicBezTo>
                  <a:pt x="314" y="188"/>
                  <a:pt x="314" y="323"/>
                  <a:pt x="314" y="367"/>
                </a:cubicBezTo>
                <a:close/>
                <a:moveTo>
                  <a:pt x="273" y="242"/>
                </a:moveTo>
                <a:cubicBezTo>
                  <a:pt x="225" y="242"/>
                  <a:pt x="225" y="242"/>
                  <a:pt x="225" y="242"/>
                </a:cubicBezTo>
                <a:cubicBezTo>
                  <a:pt x="225" y="282"/>
                  <a:pt x="225" y="282"/>
                  <a:pt x="225" y="282"/>
                </a:cubicBezTo>
                <a:cubicBezTo>
                  <a:pt x="273" y="282"/>
                  <a:pt x="273" y="282"/>
                  <a:pt x="273" y="282"/>
                </a:cubicBezTo>
                <a:cubicBezTo>
                  <a:pt x="273" y="242"/>
                  <a:pt x="273" y="242"/>
                  <a:pt x="273" y="2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p>
            <a:endParaRPr lang="zh-CN" altLang="en-US"/>
          </a:p>
        </p:txBody>
      </p:sp>
      <p:sp>
        <p:nvSpPr>
          <p:cNvPr id="45069" name="TextBox 13"/>
          <p:cNvSpPr txBox="1">
            <a:spLocks noChangeArrowheads="1"/>
          </p:cNvSpPr>
          <p:nvPr/>
        </p:nvSpPr>
        <p:spPr bwMode="auto">
          <a:xfrm>
            <a:off x="2030413" y="5156200"/>
            <a:ext cx="233362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r" eaLnBrk="1" hangingPunct="1">
              <a:lnSpc>
                <a:spcPct val="120000"/>
              </a:lnSpc>
              <a:spcBef>
                <a:spcPct val="20000"/>
              </a:spcBef>
            </a:pPr>
            <a:r>
              <a:rPr lang="en-US" altLang="zh-CN" sz="1200">
                <a:solidFill>
                  <a:srgbClr val="445469"/>
                </a:solidFill>
                <a:latin typeface="Arial" pitchFamily="34" charset="0"/>
                <a:ea typeface="微软雅黑" pitchFamily="34" charset="-122"/>
                <a:sym typeface="Arial" pitchFamily="34" charset="0"/>
              </a:rPr>
              <a:t>according to your need to draw the text box size</a:t>
            </a:r>
          </a:p>
        </p:txBody>
      </p:sp>
      <p:sp>
        <p:nvSpPr>
          <p:cNvPr id="45070" name="TextBox 13"/>
          <p:cNvSpPr txBox="1">
            <a:spLocks noChangeArrowheads="1"/>
          </p:cNvSpPr>
          <p:nvPr/>
        </p:nvSpPr>
        <p:spPr bwMode="auto">
          <a:xfrm>
            <a:off x="1320800" y="3314700"/>
            <a:ext cx="233521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r" eaLnBrk="1" hangingPunct="1">
              <a:lnSpc>
                <a:spcPct val="120000"/>
              </a:lnSpc>
              <a:spcBef>
                <a:spcPct val="20000"/>
              </a:spcBef>
            </a:pPr>
            <a:r>
              <a:rPr lang="en-US" altLang="zh-CN" sz="1200">
                <a:solidFill>
                  <a:srgbClr val="445469"/>
                </a:solidFill>
                <a:latin typeface="Arial" pitchFamily="34" charset="0"/>
                <a:ea typeface="微软雅黑" pitchFamily="34" charset="-122"/>
                <a:sym typeface="Arial" pitchFamily="34" charset="0"/>
              </a:rPr>
              <a:t>according to your need to draw the text box size</a:t>
            </a:r>
          </a:p>
        </p:txBody>
      </p:sp>
      <p:sp>
        <p:nvSpPr>
          <p:cNvPr id="45071" name="TextBox 13"/>
          <p:cNvSpPr txBox="1">
            <a:spLocks noChangeArrowheads="1"/>
          </p:cNvSpPr>
          <p:nvPr/>
        </p:nvSpPr>
        <p:spPr bwMode="auto">
          <a:xfrm>
            <a:off x="6537325" y="1347788"/>
            <a:ext cx="233362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lnSpc>
                <a:spcPct val="120000"/>
              </a:lnSpc>
              <a:spcBef>
                <a:spcPct val="20000"/>
              </a:spcBef>
            </a:pPr>
            <a:r>
              <a:rPr lang="en-US" altLang="zh-CN" sz="1200">
                <a:solidFill>
                  <a:srgbClr val="445469"/>
                </a:solidFill>
                <a:latin typeface="Arial" pitchFamily="34" charset="0"/>
                <a:ea typeface="微软雅黑" pitchFamily="34" charset="-122"/>
                <a:sym typeface="Arial" pitchFamily="34" charset="0"/>
              </a:rPr>
              <a:t>according to your need to draw the text box size</a:t>
            </a:r>
          </a:p>
        </p:txBody>
      </p:sp>
      <p:sp>
        <p:nvSpPr>
          <p:cNvPr id="45072" name="TextBox 13"/>
          <p:cNvSpPr txBox="1">
            <a:spLocks noChangeArrowheads="1"/>
          </p:cNvSpPr>
          <p:nvPr/>
        </p:nvSpPr>
        <p:spPr bwMode="auto">
          <a:xfrm>
            <a:off x="8389938" y="3157538"/>
            <a:ext cx="233362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lnSpc>
                <a:spcPct val="120000"/>
              </a:lnSpc>
              <a:spcBef>
                <a:spcPct val="20000"/>
              </a:spcBef>
            </a:pPr>
            <a:r>
              <a:rPr lang="en-US" altLang="zh-CN" sz="1200">
                <a:solidFill>
                  <a:srgbClr val="445469"/>
                </a:solidFill>
                <a:latin typeface="Arial" pitchFamily="34" charset="0"/>
                <a:ea typeface="微软雅黑" pitchFamily="34" charset="-122"/>
                <a:sym typeface="Arial" pitchFamily="34" charset="0"/>
              </a:rPr>
              <a:t>according to your need to draw the text box size</a:t>
            </a:r>
          </a:p>
        </p:txBody>
      </p:sp>
      <p:sp>
        <p:nvSpPr>
          <p:cNvPr id="45073" name="TextBox 13"/>
          <p:cNvSpPr txBox="1">
            <a:spLocks noChangeArrowheads="1"/>
          </p:cNvSpPr>
          <p:nvPr/>
        </p:nvSpPr>
        <p:spPr bwMode="auto">
          <a:xfrm>
            <a:off x="7602538" y="5108575"/>
            <a:ext cx="2335212"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lnSpc>
                <a:spcPct val="120000"/>
              </a:lnSpc>
              <a:spcBef>
                <a:spcPct val="20000"/>
              </a:spcBef>
            </a:pPr>
            <a:r>
              <a:rPr lang="en-US" altLang="zh-CN" sz="1200">
                <a:solidFill>
                  <a:srgbClr val="445469"/>
                </a:solidFill>
                <a:latin typeface="Arial" pitchFamily="34" charset="0"/>
                <a:ea typeface="微软雅黑" pitchFamily="34" charset="-122"/>
                <a:sym typeface="Arial" pitchFamily="34" charset="0"/>
              </a:rPr>
              <a:t>according to your need to draw the text box size</a:t>
            </a:r>
          </a:p>
        </p:txBody>
      </p:sp>
      <p:sp>
        <p:nvSpPr>
          <p:cNvPr id="45074" name="TextBox 13"/>
          <p:cNvSpPr txBox="1">
            <a:spLocks noChangeArrowheads="1"/>
          </p:cNvSpPr>
          <p:nvPr/>
        </p:nvSpPr>
        <p:spPr bwMode="auto">
          <a:xfrm>
            <a:off x="2411413" y="4821238"/>
            <a:ext cx="19526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45075" name="TextBox 13"/>
          <p:cNvSpPr txBox="1">
            <a:spLocks noChangeArrowheads="1"/>
          </p:cNvSpPr>
          <p:nvPr/>
        </p:nvSpPr>
        <p:spPr bwMode="auto">
          <a:xfrm>
            <a:off x="1701800" y="2962275"/>
            <a:ext cx="195421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45076" name="TextBox 13"/>
          <p:cNvSpPr txBox="1">
            <a:spLocks noChangeArrowheads="1"/>
          </p:cNvSpPr>
          <p:nvPr/>
        </p:nvSpPr>
        <p:spPr bwMode="auto">
          <a:xfrm>
            <a:off x="7602538" y="4799013"/>
            <a:ext cx="195421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45077" name="TextBox 13"/>
          <p:cNvSpPr txBox="1">
            <a:spLocks noChangeArrowheads="1"/>
          </p:cNvSpPr>
          <p:nvPr/>
        </p:nvSpPr>
        <p:spPr bwMode="auto">
          <a:xfrm>
            <a:off x="8389938" y="2840038"/>
            <a:ext cx="19526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45078" name="TextBox 13"/>
          <p:cNvSpPr txBox="1">
            <a:spLocks noChangeArrowheads="1"/>
          </p:cNvSpPr>
          <p:nvPr/>
        </p:nvSpPr>
        <p:spPr bwMode="auto">
          <a:xfrm>
            <a:off x="6513513" y="1081088"/>
            <a:ext cx="19526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45079" name="文本框 23"/>
          <p:cNvSpPr txBox="1">
            <a:spLocks noChangeArrowheads="1"/>
          </p:cNvSpPr>
          <p:nvPr/>
        </p:nvSpPr>
        <p:spPr bwMode="auto">
          <a:xfrm>
            <a:off x="1917700" y="539750"/>
            <a:ext cx="2117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b="1">
                <a:solidFill>
                  <a:srgbClr val="767171"/>
                </a:solidFill>
                <a:latin typeface="Arial" pitchFamily="34" charset="0"/>
                <a:cs typeface="Arial" pitchFamily="34" charset="0"/>
              </a:rPr>
              <a:t>ADD YOUR TITLE</a:t>
            </a:r>
            <a:endParaRPr lang="zh-CN" altLang="en-US" b="1">
              <a:solidFill>
                <a:srgbClr val="767171"/>
              </a:solidFill>
              <a:latin typeface="Arial" pitchFamily="34" charset="0"/>
              <a:cs typeface="Arial"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图片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矩形 16"/>
          <p:cNvSpPr>
            <a:spLocks noChangeArrowheads="1"/>
          </p:cNvSpPr>
          <p:nvPr/>
        </p:nvSpPr>
        <p:spPr bwMode="auto">
          <a:xfrm>
            <a:off x="3594100" y="2701925"/>
            <a:ext cx="744538" cy="744538"/>
          </a:xfrm>
          <a:prstGeom prst="rect">
            <a:avLst/>
          </a:prstGeom>
          <a:solidFill>
            <a:srgbClr val="2BA8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4580" name="矩形 17"/>
          <p:cNvSpPr>
            <a:spLocks noChangeArrowheads="1"/>
          </p:cNvSpPr>
          <p:nvPr/>
        </p:nvSpPr>
        <p:spPr bwMode="auto">
          <a:xfrm>
            <a:off x="4406900" y="2701925"/>
            <a:ext cx="744538" cy="744538"/>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4581" name="矩形 18"/>
          <p:cNvSpPr>
            <a:spLocks noChangeArrowheads="1"/>
          </p:cNvSpPr>
          <p:nvPr/>
        </p:nvSpPr>
        <p:spPr bwMode="auto">
          <a:xfrm>
            <a:off x="3573463" y="3529013"/>
            <a:ext cx="744537" cy="744537"/>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4582" name="矩形 19"/>
          <p:cNvSpPr>
            <a:spLocks noChangeArrowheads="1"/>
          </p:cNvSpPr>
          <p:nvPr/>
        </p:nvSpPr>
        <p:spPr bwMode="auto">
          <a:xfrm>
            <a:off x="4406900" y="3529013"/>
            <a:ext cx="744538" cy="744537"/>
          </a:xfrm>
          <a:prstGeom prst="rect">
            <a:avLst/>
          </a:prstGeom>
          <a:solidFill>
            <a:srgbClr val="F4BB4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4583" name="文本框 20"/>
          <p:cNvSpPr txBox="1">
            <a:spLocks noChangeArrowheads="1"/>
          </p:cNvSpPr>
          <p:nvPr/>
        </p:nvSpPr>
        <p:spPr bwMode="auto">
          <a:xfrm>
            <a:off x="3573463" y="2701925"/>
            <a:ext cx="155257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9600" b="1">
                <a:solidFill>
                  <a:schemeClr val="bg1"/>
                </a:solidFill>
                <a:latin typeface="Arial" pitchFamily="34" charset="0"/>
                <a:cs typeface="Arial" pitchFamily="34" charset="0"/>
              </a:rPr>
              <a:t>02</a:t>
            </a:r>
            <a:endParaRPr lang="zh-CN" altLang="en-US" sz="9600" b="1">
              <a:solidFill>
                <a:schemeClr val="bg1"/>
              </a:solidFill>
              <a:latin typeface="Arial" pitchFamily="34" charset="0"/>
              <a:cs typeface="Arial" pitchFamily="34" charset="0"/>
            </a:endParaRPr>
          </a:p>
        </p:txBody>
      </p:sp>
      <p:sp>
        <p:nvSpPr>
          <p:cNvPr id="24584" name="文本框 21"/>
          <p:cNvSpPr txBox="1">
            <a:spLocks noChangeArrowheads="1"/>
          </p:cNvSpPr>
          <p:nvPr/>
        </p:nvSpPr>
        <p:spPr bwMode="auto">
          <a:xfrm>
            <a:off x="5241925" y="2819400"/>
            <a:ext cx="492125" cy="141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2000">
                <a:solidFill>
                  <a:srgbClr val="767171"/>
                </a:solidFill>
                <a:latin typeface="Arial" pitchFamily="34" charset="0"/>
                <a:cs typeface="Arial" pitchFamily="34" charset="0"/>
              </a:rPr>
              <a:t>PART TWO</a:t>
            </a:r>
            <a:endParaRPr lang="zh-CN" altLang="en-US" sz="2000">
              <a:solidFill>
                <a:srgbClr val="767171"/>
              </a:solidFill>
              <a:latin typeface="Arial" pitchFamily="34" charset="0"/>
              <a:cs typeface="Arial" pitchFamily="34" charset="0"/>
            </a:endParaRPr>
          </a:p>
        </p:txBody>
      </p:sp>
      <p:sp>
        <p:nvSpPr>
          <p:cNvPr id="24585" name="文本框 22"/>
          <p:cNvSpPr txBox="1">
            <a:spLocks noChangeArrowheads="1"/>
          </p:cNvSpPr>
          <p:nvPr/>
        </p:nvSpPr>
        <p:spPr bwMode="auto">
          <a:xfrm>
            <a:off x="6005513" y="2921168"/>
            <a:ext cx="404790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6000" b="1" dirty="0">
                <a:solidFill>
                  <a:srgbClr val="767171"/>
                </a:solidFill>
                <a:latin typeface="Arial" pitchFamily="34" charset="0"/>
                <a:cs typeface="Arial" pitchFamily="34" charset="0"/>
              </a:rPr>
              <a:t>多面体模型</a:t>
            </a:r>
          </a:p>
        </p:txBody>
      </p:sp>
    </p:spTree>
    <p:extLst>
      <p:ext uri="{BB962C8B-B14F-4D97-AF65-F5344CB8AC3E}">
        <p14:creationId xmlns:p14="http://schemas.microsoft.com/office/powerpoint/2010/main" val="26148393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083" name="Straight Connector 69@|9FFC:0|FBC:0|LFC:9868950|LBC:16777215"/>
          <p:cNvCxnSpPr>
            <a:cxnSpLocks noChangeShapeType="1"/>
          </p:cNvCxnSpPr>
          <p:nvPr/>
        </p:nvCxnSpPr>
        <p:spPr bwMode="auto">
          <a:xfrm flipV="1">
            <a:off x="2230438" y="3344863"/>
            <a:ext cx="0" cy="471487"/>
          </a:xfrm>
          <a:prstGeom prst="line">
            <a:avLst/>
          </a:prstGeom>
          <a:noFill/>
          <a:ln w="12700">
            <a:solidFill>
              <a:srgbClr val="ADBACA"/>
            </a:solidFill>
            <a:round/>
            <a:headEnd/>
            <a:tailEnd/>
          </a:ln>
          <a:extLst>
            <a:ext uri="{909E8E84-426E-40DD-AFC4-6F175D3DCCD1}">
              <a14:hiddenFill xmlns:a14="http://schemas.microsoft.com/office/drawing/2010/main">
                <a:noFill/>
              </a14:hiddenFill>
            </a:ext>
          </a:extLst>
        </p:spPr>
      </p:cxnSp>
      <p:cxnSp>
        <p:nvCxnSpPr>
          <p:cNvPr id="46084" name="Straight Connector 70@|9FFC:0|FBC:0|LFC:9868950|LBC:16777215"/>
          <p:cNvCxnSpPr>
            <a:cxnSpLocks noChangeShapeType="1"/>
          </p:cNvCxnSpPr>
          <p:nvPr/>
        </p:nvCxnSpPr>
        <p:spPr bwMode="auto">
          <a:xfrm flipV="1">
            <a:off x="4751388" y="3344863"/>
            <a:ext cx="0" cy="471487"/>
          </a:xfrm>
          <a:prstGeom prst="line">
            <a:avLst/>
          </a:prstGeom>
          <a:noFill/>
          <a:ln w="12700">
            <a:solidFill>
              <a:srgbClr val="ADBACA"/>
            </a:solidFill>
            <a:round/>
            <a:headEnd/>
            <a:tailEnd/>
          </a:ln>
          <a:extLst>
            <a:ext uri="{909E8E84-426E-40DD-AFC4-6F175D3DCCD1}">
              <a14:hiddenFill xmlns:a14="http://schemas.microsoft.com/office/drawing/2010/main">
                <a:noFill/>
              </a14:hiddenFill>
            </a:ext>
          </a:extLst>
        </p:spPr>
      </p:cxnSp>
      <p:cxnSp>
        <p:nvCxnSpPr>
          <p:cNvPr id="46085" name="Straight Connector 71@|9FFC:0|FBC:0|LFC:9868950|LBC:16777215"/>
          <p:cNvCxnSpPr>
            <a:cxnSpLocks noChangeShapeType="1"/>
          </p:cNvCxnSpPr>
          <p:nvPr/>
        </p:nvCxnSpPr>
        <p:spPr bwMode="auto">
          <a:xfrm flipV="1">
            <a:off x="7273925" y="3344863"/>
            <a:ext cx="0" cy="471487"/>
          </a:xfrm>
          <a:prstGeom prst="line">
            <a:avLst/>
          </a:prstGeom>
          <a:noFill/>
          <a:ln w="12700">
            <a:solidFill>
              <a:srgbClr val="ADBACA"/>
            </a:solidFill>
            <a:round/>
            <a:headEnd/>
            <a:tailEnd/>
          </a:ln>
          <a:extLst>
            <a:ext uri="{909E8E84-426E-40DD-AFC4-6F175D3DCCD1}">
              <a14:hiddenFill xmlns:a14="http://schemas.microsoft.com/office/drawing/2010/main">
                <a:noFill/>
              </a14:hiddenFill>
            </a:ext>
          </a:extLst>
        </p:spPr>
      </p:cxnSp>
      <p:cxnSp>
        <p:nvCxnSpPr>
          <p:cNvPr id="46086" name="Straight Connector 72@|9FFC:0|FBC:0|LFC:9868950|LBC:16777215"/>
          <p:cNvCxnSpPr>
            <a:cxnSpLocks noChangeShapeType="1"/>
          </p:cNvCxnSpPr>
          <p:nvPr/>
        </p:nvCxnSpPr>
        <p:spPr bwMode="auto">
          <a:xfrm flipV="1">
            <a:off x="9780588" y="3344863"/>
            <a:ext cx="0" cy="471487"/>
          </a:xfrm>
          <a:prstGeom prst="line">
            <a:avLst/>
          </a:prstGeom>
          <a:noFill/>
          <a:ln w="12700">
            <a:solidFill>
              <a:srgbClr val="ADBACA"/>
            </a:solidFill>
            <a:round/>
            <a:headEnd/>
            <a:tailEnd/>
          </a:ln>
          <a:extLst>
            <a:ext uri="{909E8E84-426E-40DD-AFC4-6F175D3DCCD1}">
              <a14:hiddenFill xmlns:a14="http://schemas.microsoft.com/office/drawing/2010/main">
                <a:noFill/>
              </a14:hiddenFill>
            </a:ext>
          </a:extLst>
        </p:spPr>
      </p:cxnSp>
      <p:cxnSp>
        <p:nvCxnSpPr>
          <p:cNvPr id="46087" name="Straight Connector 73@|9FFC:0|FBC:0|LFC:9868950|LBC:16777215"/>
          <p:cNvCxnSpPr>
            <a:cxnSpLocks noChangeShapeType="1"/>
          </p:cNvCxnSpPr>
          <p:nvPr/>
        </p:nvCxnSpPr>
        <p:spPr bwMode="auto">
          <a:xfrm>
            <a:off x="2230438" y="3344863"/>
            <a:ext cx="7550150" cy="0"/>
          </a:xfrm>
          <a:prstGeom prst="line">
            <a:avLst/>
          </a:prstGeom>
          <a:noFill/>
          <a:ln w="12700">
            <a:solidFill>
              <a:srgbClr val="ADBACA"/>
            </a:solidFill>
            <a:round/>
            <a:headEnd/>
            <a:tailEnd/>
          </a:ln>
          <a:extLst>
            <a:ext uri="{909E8E84-426E-40DD-AFC4-6F175D3DCCD1}">
              <a14:hiddenFill xmlns:a14="http://schemas.microsoft.com/office/drawing/2010/main">
                <a:noFill/>
              </a14:hiddenFill>
            </a:ext>
          </a:extLst>
        </p:spPr>
      </p:cxnSp>
      <p:cxnSp>
        <p:nvCxnSpPr>
          <p:cNvPr id="46088" name="Straight Connector 74@|9FFC:0|FBC:0|LFC:9868950|LBC:16777215"/>
          <p:cNvCxnSpPr>
            <a:cxnSpLocks noChangeShapeType="1"/>
          </p:cNvCxnSpPr>
          <p:nvPr/>
        </p:nvCxnSpPr>
        <p:spPr bwMode="auto">
          <a:xfrm flipV="1">
            <a:off x="6013450" y="2873375"/>
            <a:ext cx="0" cy="471488"/>
          </a:xfrm>
          <a:prstGeom prst="line">
            <a:avLst/>
          </a:prstGeom>
          <a:noFill/>
          <a:ln w="12700">
            <a:solidFill>
              <a:srgbClr val="ADBACA"/>
            </a:solidFill>
            <a:round/>
            <a:headEnd/>
            <a:tailEnd/>
          </a:ln>
          <a:extLst>
            <a:ext uri="{909E8E84-426E-40DD-AFC4-6F175D3DCCD1}">
              <a14:hiddenFill xmlns:a14="http://schemas.microsoft.com/office/drawing/2010/main">
                <a:noFill/>
              </a14:hiddenFill>
            </a:ext>
          </a:extLst>
        </p:spPr>
      </p:cxnSp>
      <p:sp>
        <p:nvSpPr>
          <p:cNvPr id="46089" name="Oval 19"/>
          <p:cNvSpPr>
            <a:spLocks noChangeArrowheads="1"/>
          </p:cNvSpPr>
          <p:nvPr/>
        </p:nvSpPr>
        <p:spPr bwMode="auto">
          <a:xfrm>
            <a:off x="5514975" y="1928813"/>
            <a:ext cx="996950" cy="992187"/>
          </a:xfrm>
          <a:prstGeom prst="ellipse">
            <a:avLst/>
          </a:prstGeom>
          <a:solidFill>
            <a:srgbClr val="76717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pPr algn="ctr" defTabSz="912813" eaLnBrk="1" hangingPunct="1"/>
            <a:endParaRPr lang="en-US" altLang="zh-CN" sz="2800">
              <a:solidFill>
                <a:srgbClr val="FFFFFF"/>
              </a:solidFill>
              <a:latin typeface="Arial" pitchFamily="34" charset="0"/>
              <a:ea typeface="微软雅黑" pitchFamily="34" charset="-122"/>
              <a:sym typeface="Arial" pitchFamily="34" charset="0"/>
            </a:endParaRPr>
          </a:p>
        </p:txBody>
      </p:sp>
      <p:sp>
        <p:nvSpPr>
          <p:cNvPr id="46090" name="Oval 19"/>
          <p:cNvSpPr>
            <a:spLocks noChangeArrowheads="1"/>
          </p:cNvSpPr>
          <p:nvPr/>
        </p:nvSpPr>
        <p:spPr bwMode="auto">
          <a:xfrm>
            <a:off x="1735138" y="3640138"/>
            <a:ext cx="995362" cy="993775"/>
          </a:xfrm>
          <a:prstGeom prst="ellipse">
            <a:avLst/>
          </a:prstGeom>
          <a:solidFill>
            <a:srgbClr val="DE44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912813" eaLnBrk="1" hangingPunct="1"/>
            <a:endParaRPr lang="en-US" altLang="zh-CN" sz="2400">
              <a:solidFill>
                <a:srgbClr val="FFFFFF"/>
              </a:solidFill>
              <a:latin typeface="Arial" pitchFamily="34" charset="0"/>
              <a:ea typeface="微软雅黑" pitchFamily="34" charset="-122"/>
              <a:sym typeface="Arial" pitchFamily="34" charset="0"/>
            </a:endParaRPr>
          </a:p>
        </p:txBody>
      </p:sp>
      <p:sp>
        <p:nvSpPr>
          <p:cNvPr id="46091" name="Oval 19"/>
          <p:cNvSpPr>
            <a:spLocks noChangeArrowheads="1"/>
          </p:cNvSpPr>
          <p:nvPr/>
        </p:nvSpPr>
        <p:spPr bwMode="auto">
          <a:xfrm>
            <a:off x="4259263" y="3640138"/>
            <a:ext cx="995362" cy="993775"/>
          </a:xfrm>
          <a:prstGeom prst="ellipse">
            <a:avLst/>
          </a:prstGeom>
          <a:solidFill>
            <a:srgbClr val="5130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912813" eaLnBrk="1" hangingPunct="1"/>
            <a:endParaRPr lang="en-US" altLang="zh-CN" sz="2400">
              <a:solidFill>
                <a:srgbClr val="FFFFFF"/>
              </a:solidFill>
              <a:latin typeface="Arial" pitchFamily="34" charset="0"/>
              <a:ea typeface="微软雅黑" pitchFamily="34" charset="-122"/>
              <a:sym typeface="Arial" pitchFamily="34" charset="0"/>
            </a:endParaRPr>
          </a:p>
        </p:txBody>
      </p:sp>
      <p:sp>
        <p:nvSpPr>
          <p:cNvPr id="46092" name="Oval 19"/>
          <p:cNvSpPr>
            <a:spLocks noChangeArrowheads="1"/>
          </p:cNvSpPr>
          <p:nvPr/>
        </p:nvSpPr>
        <p:spPr bwMode="auto">
          <a:xfrm>
            <a:off x="6783388" y="3640138"/>
            <a:ext cx="995362" cy="993775"/>
          </a:xfrm>
          <a:prstGeom prst="ellipse">
            <a:avLst/>
          </a:prstGeom>
          <a:solidFill>
            <a:srgbClr val="DE44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912813" eaLnBrk="1" hangingPunct="1"/>
            <a:endParaRPr lang="en-AU" altLang="en-US" sz="2400">
              <a:solidFill>
                <a:srgbClr val="FFFFFF"/>
              </a:solidFill>
              <a:latin typeface="Arial" pitchFamily="34" charset="0"/>
              <a:ea typeface="微软雅黑" pitchFamily="34" charset="-122"/>
              <a:sym typeface="Arial" pitchFamily="34" charset="0"/>
            </a:endParaRPr>
          </a:p>
        </p:txBody>
      </p:sp>
      <p:sp>
        <p:nvSpPr>
          <p:cNvPr id="46093" name="Oval 19"/>
          <p:cNvSpPr>
            <a:spLocks noChangeArrowheads="1"/>
          </p:cNvSpPr>
          <p:nvPr/>
        </p:nvSpPr>
        <p:spPr bwMode="auto">
          <a:xfrm>
            <a:off x="9307513" y="3640138"/>
            <a:ext cx="995362" cy="993775"/>
          </a:xfrm>
          <a:prstGeom prst="ellipse">
            <a:avLst/>
          </a:prstGeom>
          <a:solidFill>
            <a:srgbClr val="5130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912813" eaLnBrk="1" hangingPunct="1"/>
            <a:endParaRPr lang="en-US" altLang="zh-CN" sz="2400">
              <a:solidFill>
                <a:srgbClr val="FFFFFF"/>
              </a:solidFill>
              <a:latin typeface="Arial" pitchFamily="34" charset="0"/>
              <a:ea typeface="微软雅黑" pitchFamily="34" charset="-122"/>
              <a:sym typeface="Arial" pitchFamily="34" charset="0"/>
            </a:endParaRPr>
          </a:p>
        </p:txBody>
      </p:sp>
      <p:sp>
        <p:nvSpPr>
          <p:cNvPr id="46094" name="Freeform 32"/>
          <p:cNvSpPr>
            <a:spLocks/>
          </p:cNvSpPr>
          <p:nvPr/>
        </p:nvSpPr>
        <p:spPr bwMode="auto">
          <a:xfrm>
            <a:off x="2068513" y="3952875"/>
            <a:ext cx="323850" cy="403225"/>
          </a:xfrm>
          <a:custGeom>
            <a:avLst/>
            <a:gdLst>
              <a:gd name="T0" fmla="*/ 454020877 w 231"/>
              <a:gd name="T1" fmla="*/ 0 h 288"/>
              <a:gd name="T2" fmla="*/ 0 w 231"/>
              <a:gd name="T3" fmla="*/ 0 h 288"/>
              <a:gd name="T4" fmla="*/ 194580576 w 231"/>
              <a:gd name="T5" fmla="*/ 223467855 h 288"/>
              <a:gd name="T6" fmla="*/ 194580576 w 231"/>
              <a:gd name="T7" fmla="*/ 476338933 h 288"/>
              <a:gd name="T8" fmla="*/ 90411630 w 231"/>
              <a:gd name="T9" fmla="*/ 564550002 h 288"/>
              <a:gd name="T10" fmla="*/ 363609247 w 231"/>
              <a:gd name="T11" fmla="*/ 564550002 h 288"/>
              <a:gd name="T12" fmla="*/ 259440301 w 231"/>
              <a:gd name="T13" fmla="*/ 476338933 h 288"/>
              <a:gd name="T14" fmla="*/ 259440301 w 231"/>
              <a:gd name="T15" fmla="*/ 223467855 h 288"/>
              <a:gd name="T16" fmla="*/ 454020877 w 231"/>
              <a:gd name="T17" fmla="*/ 0 h 2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31" h="288">
                <a:moveTo>
                  <a:pt x="231" y="0"/>
                </a:moveTo>
                <a:cubicBezTo>
                  <a:pt x="0" y="0"/>
                  <a:pt x="0" y="0"/>
                  <a:pt x="0" y="0"/>
                </a:cubicBezTo>
                <a:cubicBezTo>
                  <a:pt x="0" y="58"/>
                  <a:pt x="43" y="106"/>
                  <a:pt x="99" y="114"/>
                </a:cubicBezTo>
                <a:cubicBezTo>
                  <a:pt x="99" y="243"/>
                  <a:pt x="99" y="243"/>
                  <a:pt x="99" y="243"/>
                </a:cubicBezTo>
                <a:cubicBezTo>
                  <a:pt x="68" y="248"/>
                  <a:pt x="46" y="266"/>
                  <a:pt x="46" y="288"/>
                </a:cubicBezTo>
                <a:cubicBezTo>
                  <a:pt x="185" y="288"/>
                  <a:pt x="185" y="288"/>
                  <a:pt x="185" y="288"/>
                </a:cubicBezTo>
                <a:cubicBezTo>
                  <a:pt x="185" y="266"/>
                  <a:pt x="162" y="248"/>
                  <a:pt x="132" y="243"/>
                </a:cubicBezTo>
                <a:cubicBezTo>
                  <a:pt x="132" y="114"/>
                  <a:pt x="132" y="114"/>
                  <a:pt x="132" y="114"/>
                </a:cubicBezTo>
                <a:cubicBezTo>
                  <a:pt x="188" y="106"/>
                  <a:pt x="231" y="58"/>
                  <a:pt x="23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095" name="Freeform 208"/>
          <p:cNvSpPr>
            <a:spLocks noEditPoints="1"/>
          </p:cNvSpPr>
          <p:nvPr/>
        </p:nvSpPr>
        <p:spPr bwMode="auto">
          <a:xfrm>
            <a:off x="9628188" y="3910013"/>
            <a:ext cx="350837" cy="403225"/>
          </a:xfrm>
          <a:custGeom>
            <a:avLst/>
            <a:gdLst>
              <a:gd name="T0" fmla="*/ 420600659 w 252"/>
              <a:gd name="T1" fmla="*/ 399889993 h 288"/>
              <a:gd name="T2" fmla="*/ 420600659 w 252"/>
              <a:gd name="T3" fmla="*/ 384207621 h 288"/>
              <a:gd name="T4" fmla="*/ 420600659 w 252"/>
              <a:gd name="T5" fmla="*/ 246990713 h 288"/>
              <a:gd name="T6" fmla="*/ 302367198 w 252"/>
              <a:gd name="T7" fmla="*/ 78409061 h 288"/>
              <a:gd name="T8" fmla="*/ 306243111 w 252"/>
              <a:gd name="T9" fmla="*/ 62728089 h 288"/>
              <a:gd name="T10" fmla="*/ 244220142 w 252"/>
              <a:gd name="T11" fmla="*/ 0 h 288"/>
              <a:gd name="T12" fmla="*/ 182195780 w 252"/>
              <a:gd name="T13" fmla="*/ 62728089 h 288"/>
              <a:gd name="T14" fmla="*/ 186071693 w 252"/>
              <a:gd name="T15" fmla="*/ 78409061 h 288"/>
              <a:gd name="T16" fmla="*/ 67838232 w 252"/>
              <a:gd name="T17" fmla="*/ 246990713 h 288"/>
              <a:gd name="T18" fmla="*/ 67838232 w 252"/>
              <a:gd name="T19" fmla="*/ 384207621 h 288"/>
              <a:gd name="T20" fmla="*/ 67838232 w 252"/>
              <a:gd name="T21" fmla="*/ 399889993 h 288"/>
              <a:gd name="T22" fmla="*/ 0 w 252"/>
              <a:gd name="T23" fmla="*/ 466538325 h 288"/>
              <a:gd name="T24" fmla="*/ 27135571 w 252"/>
              <a:gd name="T25" fmla="*/ 493981427 h 288"/>
              <a:gd name="T26" fmla="*/ 184133737 w 252"/>
              <a:gd name="T27" fmla="*/ 493981427 h 288"/>
              <a:gd name="T28" fmla="*/ 182195780 w 252"/>
              <a:gd name="T29" fmla="*/ 501821913 h 288"/>
              <a:gd name="T30" fmla="*/ 244220142 w 252"/>
              <a:gd name="T31" fmla="*/ 564550002 h 288"/>
              <a:gd name="T32" fmla="*/ 306243111 w 252"/>
              <a:gd name="T33" fmla="*/ 501821913 h 288"/>
              <a:gd name="T34" fmla="*/ 304305155 w 252"/>
              <a:gd name="T35" fmla="*/ 493981427 h 288"/>
              <a:gd name="T36" fmla="*/ 461303320 w 252"/>
              <a:gd name="T37" fmla="*/ 493981427 h 288"/>
              <a:gd name="T38" fmla="*/ 488438891 w 252"/>
              <a:gd name="T39" fmla="*/ 466538325 h 288"/>
              <a:gd name="T40" fmla="*/ 420600659 w 252"/>
              <a:gd name="T41" fmla="*/ 399889993 h 288"/>
              <a:gd name="T42" fmla="*/ 209331351 w 252"/>
              <a:gd name="T43" fmla="*/ 62728089 h 288"/>
              <a:gd name="T44" fmla="*/ 244220142 w 252"/>
              <a:gd name="T45" fmla="*/ 27443101 h 288"/>
              <a:gd name="T46" fmla="*/ 279107540 w 252"/>
              <a:gd name="T47" fmla="*/ 62728089 h 288"/>
              <a:gd name="T48" fmla="*/ 277169583 w 252"/>
              <a:gd name="T49" fmla="*/ 72528697 h 288"/>
              <a:gd name="T50" fmla="*/ 244220142 w 252"/>
              <a:gd name="T51" fmla="*/ 68608454 h 288"/>
              <a:gd name="T52" fmla="*/ 211269308 w 252"/>
              <a:gd name="T53" fmla="*/ 72528697 h 288"/>
              <a:gd name="T54" fmla="*/ 209331351 w 252"/>
              <a:gd name="T55" fmla="*/ 62728089 h 28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52" h="288">
                <a:moveTo>
                  <a:pt x="217" y="204"/>
                </a:moveTo>
                <a:cubicBezTo>
                  <a:pt x="217" y="202"/>
                  <a:pt x="217" y="199"/>
                  <a:pt x="217" y="196"/>
                </a:cubicBezTo>
                <a:cubicBezTo>
                  <a:pt x="217" y="126"/>
                  <a:pt x="217" y="126"/>
                  <a:pt x="217" y="126"/>
                </a:cubicBezTo>
                <a:cubicBezTo>
                  <a:pt x="217" y="86"/>
                  <a:pt x="192" y="53"/>
                  <a:pt x="156" y="40"/>
                </a:cubicBezTo>
                <a:cubicBezTo>
                  <a:pt x="157" y="37"/>
                  <a:pt x="158" y="35"/>
                  <a:pt x="158" y="32"/>
                </a:cubicBezTo>
                <a:cubicBezTo>
                  <a:pt x="158" y="14"/>
                  <a:pt x="143" y="0"/>
                  <a:pt x="126" y="0"/>
                </a:cubicBezTo>
                <a:cubicBezTo>
                  <a:pt x="109" y="0"/>
                  <a:pt x="94" y="14"/>
                  <a:pt x="94" y="32"/>
                </a:cubicBezTo>
                <a:cubicBezTo>
                  <a:pt x="94" y="35"/>
                  <a:pt x="95" y="37"/>
                  <a:pt x="96" y="40"/>
                </a:cubicBezTo>
                <a:cubicBezTo>
                  <a:pt x="60" y="53"/>
                  <a:pt x="35" y="86"/>
                  <a:pt x="35" y="126"/>
                </a:cubicBezTo>
                <a:cubicBezTo>
                  <a:pt x="35" y="196"/>
                  <a:pt x="35" y="196"/>
                  <a:pt x="35" y="196"/>
                </a:cubicBezTo>
                <a:cubicBezTo>
                  <a:pt x="35" y="199"/>
                  <a:pt x="35" y="202"/>
                  <a:pt x="35" y="204"/>
                </a:cubicBezTo>
                <a:cubicBezTo>
                  <a:pt x="0" y="238"/>
                  <a:pt x="0" y="238"/>
                  <a:pt x="0" y="238"/>
                </a:cubicBezTo>
                <a:cubicBezTo>
                  <a:pt x="0" y="246"/>
                  <a:pt x="6" y="252"/>
                  <a:pt x="14" y="252"/>
                </a:cubicBezTo>
                <a:cubicBezTo>
                  <a:pt x="95" y="252"/>
                  <a:pt x="95" y="252"/>
                  <a:pt x="95" y="252"/>
                </a:cubicBezTo>
                <a:cubicBezTo>
                  <a:pt x="95" y="254"/>
                  <a:pt x="94" y="255"/>
                  <a:pt x="94" y="256"/>
                </a:cubicBezTo>
                <a:cubicBezTo>
                  <a:pt x="94" y="274"/>
                  <a:pt x="109" y="288"/>
                  <a:pt x="126" y="288"/>
                </a:cubicBezTo>
                <a:cubicBezTo>
                  <a:pt x="143" y="288"/>
                  <a:pt x="158" y="274"/>
                  <a:pt x="158" y="256"/>
                </a:cubicBezTo>
                <a:cubicBezTo>
                  <a:pt x="158" y="255"/>
                  <a:pt x="157" y="254"/>
                  <a:pt x="157" y="252"/>
                </a:cubicBezTo>
                <a:cubicBezTo>
                  <a:pt x="238" y="252"/>
                  <a:pt x="238" y="252"/>
                  <a:pt x="238" y="252"/>
                </a:cubicBezTo>
                <a:cubicBezTo>
                  <a:pt x="246" y="252"/>
                  <a:pt x="252" y="246"/>
                  <a:pt x="252" y="238"/>
                </a:cubicBezTo>
                <a:lnTo>
                  <a:pt x="217" y="204"/>
                </a:lnTo>
                <a:close/>
                <a:moveTo>
                  <a:pt x="108" y="32"/>
                </a:moveTo>
                <a:cubicBezTo>
                  <a:pt x="108" y="22"/>
                  <a:pt x="116" y="14"/>
                  <a:pt x="126" y="14"/>
                </a:cubicBezTo>
                <a:cubicBezTo>
                  <a:pt x="136" y="14"/>
                  <a:pt x="144" y="22"/>
                  <a:pt x="144" y="32"/>
                </a:cubicBezTo>
                <a:cubicBezTo>
                  <a:pt x="144" y="33"/>
                  <a:pt x="143" y="35"/>
                  <a:pt x="143" y="37"/>
                </a:cubicBezTo>
                <a:cubicBezTo>
                  <a:pt x="137" y="36"/>
                  <a:pt x="132" y="35"/>
                  <a:pt x="126" y="35"/>
                </a:cubicBezTo>
                <a:cubicBezTo>
                  <a:pt x="120" y="35"/>
                  <a:pt x="115" y="36"/>
                  <a:pt x="109" y="37"/>
                </a:cubicBezTo>
                <a:cubicBezTo>
                  <a:pt x="109" y="35"/>
                  <a:pt x="108" y="33"/>
                  <a:pt x="108"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096" name="Freeform 250"/>
          <p:cNvSpPr>
            <a:spLocks noEditPoints="1"/>
          </p:cNvSpPr>
          <p:nvPr/>
        </p:nvSpPr>
        <p:spPr bwMode="auto">
          <a:xfrm>
            <a:off x="4532313" y="3938588"/>
            <a:ext cx="439737" cy="417512"/>
          </a:xfrm>
          <a:custGeom>
            <a:avLst/>
            <a:gdLst>
              <a:gd name="T0" fmla="*/ 617791148 w 313"/>
              <a:gd name="T1" fmla="*/ 15809225 h 297"/>
              <a:gd name="T2" fmla="*/ 406597970 w 313"/>
              <a:gd name="T3" fmla="*/ 25690343 h 297"/>
              <a:gd name="T4" fmla="*/ 120400834 w 313"/>
              <a:gd name="T5" fmla="*/ 88927244 h 297"/>
              <a:gd name="T6" fmla="*/ 120400834 w 313"/>
              <a:gd name="T7" fmla="*/ 444639034 h 297"/>
              <a:gd name="T8" fmla="*/ 49344673 w 313"/>
              <a:gd name="T9" fmla="*/ 549375504 h 297"/>
              <a:gd name="T10" fmla="*/ 75003959 w 313"/>
              <a:gd name="T11" fmla="*/ 586923468 h 297"/>
              <a:gd name="T12" fmla="*/ 179613598 w 313"/>
              <a:gd name="T13" fmla="*/ 501947828 h 297"/>
              <a:gd name="T14" fmla="*/ 333567910 w 313"/>
              <a:gd name="T15" fmla="*/ 563209630 h 297"/>
              <a:gd name="T16" fmla="*/ 611869450 w 313"/>
              <a:gd name="T17" fmla="*/ 320140329 h 297"/>
              <a:gd name="T18" fmla="*/ 617791148 w 313"/>
              <a:gd name="T19" fmla="*/ 15809225 h 297"/>
              <a:gd name="T20" fmla="*/ 526997399 w 313"/>
              <a:gd name="T21" fmla="*/ 124498705 h 297"/>
              <a:gd name="T22" fmla="*/ 378964785 w 313"/>
              <a:gd name="T23" fmla="*/ 268759644 h 297"/>
              <a:gd name="T24" fmla="*/ 199351186 w 313"/>
              <a:gd name="T25" fmla="*/ 438710926 h 297"/>
              <a:gd name="T26" fmla="*/ 193429488 w 313"/>
              <a:gd name="T27" fmla="*/ 440686025 h 297"/>
              <a:gd name="T28" fmla="*/ 187509195 w 313"/>
              <a:gd name="T29" fmla="*/ 438710926 h 297"/>
              <a:gd name="T30" fmla="*/ 187509195 w 313"/>
              <a:gd name="T31" fmla="*/ 428829808 h 297"/>
              <a:gd name="T32" fmla="*/ 339489608 w 313"/>
              <a:gd name="T33" fmla="*/ 229236580 h 297"/>
              <a:gd name="T34" fmla="*/ 519101801 w 313"/>
              <a:gd name="T35" fmla="*/ 110665984 h 297"/>
              <a:gd name="T36" fmla="*/ 528971298 w 313"/>
              <a:gd name="T37" fmla="*/ 114617587 h 297"/>
              <a:gd name="T38" fmla="*/ 526997399 w 313"/>
              <a:gd name="T39" fmla="*/ 124498705 h 29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3" h="297">
                <a:moveTo>
                  <a:pt x="313" y="8"/>
                </a:moveTo>
                <a:cubicBezTo>
                  <a:pt x="313" y="8"/>
                  <a:pt x="295" y="27"/>
                  <a:pt x="206" y="13"/>
                </a:cubicBezTo>
                <a:cubicBezTo>
                  <a:pt x="124" y="0"/>
                  <a:pt x="91" y="15"/>
                  <a:pt x="61" y="45"/>
                </a:cubicBezTo>
                <a:cubicBezTo>
                  <a:pt x="32" y="74"/>
                  <a:pt x="0" y="164"/>
                  <a:pt x="61" y="225"/>
                </a:cubicBezTo>
                <a:cubicBezTo>
                  <a:pt x="71" y="235"/>
                  <a:pt x="25" y="278"/>
                  <a:pt x="25" y="278"/>
                </a:cubicBezTo>
                <a:cubicBezTo>
                  <a:pt x="38" y="297"/>
                  <a:pt x="38" y="297"/>
                  <a:pt x="38" y="297"/>
                </a:cubicBezTo>
                <a:cubicBezTo>
                  <a:pt x="91" y="254"/>
                  <a:pt x="91" y="254"/>
                  <a:pt x="91" y="254"/>
                </a:cubicBezTo>
                <a:cubicBezTo>
                  <a:pt x="91" y="254"/>
                  <a:pt x="123" y="285"/>
                  <a:pt x="169" y="285"/>
                </a:cubicBezTo>
                <a:cubicBezTo>
                  <a:pt x="233" y="285"/>
                  <a:pt x="306" y="258"/>
                  <a:pt x="310" y="162"/>
                </a:cubicBezTo>
                <a:cubicBezTo>
                  <a:pt x="313" y="101"/>
                  <a:pt x="297" y="58"/>
                  <a:pt x="313" y="8"/>
                </a:cubicBezTo>
                <a:close/>
                <a:moveTo>
                  <a:pt x="267" y="63"/>
                </a:moveTo>
                <a:cubicBezTo>
                  <a:pt x="267" y="63"/>
                  <a:pt x="239" y="89"/>
                  <a:pt x="192" y="136"/>
                </a:cubicBezTo>
                <a:cubicBezTo>
                  <a:pt x="150" y="178"/>
                  <a:pt x="101" y="222"/>
                  <a:pt x="101" y="222"/>
                </a:cubicBezTo>
                <a:cubicBezTo>
                  <a:pt x="100" y="223"/>
                  <a:pt x="99" y="223"/>
                  <a:pt x="98" y="223"/>
                </a:cubicBezTo>
                <a:cubicBezTo>
                  <a:pt x="97" y="223"/>
                  <a:pt x="96" y="223"/>
                  <a:pt x="95" y="222"/>
                </a:cubicBezTo>
                <a:cubicBezTo>
                  <a:pt x="94" y="221"/>
                  <a:pt x="94" y="219"/>
                  <a:pt x="95" y="217"/>
                </a:cubicBezTo>
                <a:cubicBezTo>
                  <a:pt x="95" y="217"/>
                  <a:pt x="138" y="148"/>
                  <a:pt x="172" y="116"/>
                </a:cubicBezTo>
                <a:cubicBezTo>
                  <a:pt x="209" y="83"/>
                  <a:pt x="263" y="57"/>
                  <a:pt x="263" y="56"/>
                </a:cubicBezTo>
                <a:cubicBezTo>
                  <a:pt x="265" y="56"/>
                  <a:pt x="267" y="56"/>
                  <a:pt x="268" y="58"/>
                </a:cubicBezTo>
                <a:cubicBezTo>
                  <a:pt x="269" y="59"/>
                  <a:pt x="269" y="62"/>
                  <a:pt x="267" y="6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097" name="Freeform 251"/>
          <p:cNvSpPr>
            <a:spLocks noEditPoints="1"/>
          </p:cNvSpPr>
          <p:nvPr/>
        </p:nvSpPr>
        <p:spPr bwMode="auto">
          <a:xfrm>
            <a:off x="7062788" y="3949700"/>
            <a:ext cx="422275" cy="395288"/>
          </a:xfrm>
          <a:custGeom>
            <a:avLst/>
            <a:gdLst>
              <a:gd name="T0" fmla="*/ 523527005 w 301"/>
              <a:gd name="T1" fmla="*/ 377250532 h 282"/>
              <a:gd name="T2" fmla="*/ 460546302 w 301"/>
              <a:gd name="T3" fmla="*/ 135573972 h 282"/>
              <a:gd name="T4" fmla="*/ 159419334 w 301"/>
              <a:gd name="T5" fmla="*/ 70734124 h 282"/>
              <a:gd name="T6" fmla="*/ 62980703 w 301"/>
              <a:gd name="T7" fmla="*/ 5894277 h 282"/>
              <a:gd name="T8" fmla="*/ 23617939 w 301"/>
              <a:gd name="T9" fmla="*/ 25542333 h 282"/>
              <a:gd name="T10" fmla="*/ 120056570 w 301"/>
              <a:gd name="T11" fmla="*/ 111996865 h 282"/>
              <a:gd name="T12" fmla="*/ 259795926 w 301"/>
              <a:gd name="T13" fmla="*/ 489247397 h 282"/>
              <a:gd name="T14" fmla="*/ 592412544 w 301"/>
              <a:gd name="T15" fmla="*/ 510860679 h 282"/>
              <a:gd name="T16" fmla="*/ 523527005 w 301"/>
              <a:gd name="T17" fmla="*/ 377250532 h 282"/>
              <a:gd name="T18" fmla="*/ 476291127 w 301"/>
              <a:gd name="T19" fmla="*/ 455844159 h 282"/>
              <a:gd name="T20" fmla="*/ 472355973 w 301"/>
              <a:gd name="T21" fmla="*/ 457809385 h 282"/>
              <a:gd name="T22" fmla="*/ 468419416 w 301"/>
              <a:gd name="T23" fmla="*/ 455844159 h 282"/>
              <a:gd name="T24" fmla="*/ 312935236 w 301"/>
              <a:gd name="T25" fmla="*/ 271149346 h 282"/>
              <a:gd name="T26" fmla="*/ 208623491 w 301"/>
              <a:gd name="T27" fmla="*/ 147363927 h 282"/>
              <a:gd name="T28" fmla="*/ 208623491 w 301"/>
              <a:gd name="T29" fmla="*/ 139504424 h 282"/>
              <a:gd name="T30" fmla="*/ 214528326 w 301"/>
              <a:gd name="T31" fmla="*/ 139504424 h 282"/>
              <a:gd name="T32" fmla="*/ 350329722 w 301"/>
              <a:gd name="T33" fmla="*/ 239711334 h 282"/>
              <a:gd name="T34" fmla="*/ 478259406 w 301"/>
              <a:gd name="T35" fmla="*/ 449949882 h 282"/>
              <a:gd name="T36" fmla="*/ 476291127 w 301"/>
              <a:gd name="T37" fmla="*/ 455844159 h 28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098" name="Freeform 367"/>
          <p:cNvSpPr>
            <a:spLocks noEditPoints="1"/>
          </p:cNvSpPr>
          <p:nvPr/>
        </p:nvSpPr>
        <p:spPr bwMode="auto">
          <a:xfrm>
            <a:off x="5824538" y="2198688"/>
            <a:ext cx="377825" cy="403225"/>
          </a:xfrm>
          <a:custGeom>
            <a:avLst/>
            <a:gdLst>
              <a:gd name="T0" fmla="*/ 495165647 w 269"/>
              <a:gd name="T1" fmla="*/ 376367135 h 288"/>
              <a:gd name="T2" fmla="*/ 461629113 w 269"/>
              <a:gd name="T3" fmla="*/ 409690601 h 288"/>
              <a:gd name="T4" fmla="*/ 461629113 w 269"/>
              <a:gd name="T5" fmla="*/ 413610844 h 288"/>
              <a:gd name="T6" fmla="*/ 396526635 w 269"/>
              <a:gd name="T7" fmla="*/ 456736318 h 288"/>
              <a:gd name="T8" fmla="*/ 315643994 w 269"/>
              <a:gd name="T9" fmla="*/ 470458568 h 288"/>
              <a:gd name="T10" fmla="*/ 291970238 w 269"/>
              <a:gd name="T11" fmla="*/ 366565127 h 288"/>
              <a:gd name="T12" fmla="*/ 288024846 w 269"/>
              <a:gd name="T13" fmla="*/ 237190106 h 288"/>
              <a:gd name="T14" fmla="*/ 380745068 w 269"/>
              <a:gd name="T15" fmla="*/ 237190106 h 288"/>
              <a:gd name="T16" fmla="*/ 416254999 w 269"/>
              <a:gd name="T17" fmla="*/ 229348220 h 288"/>
              <a:gd name="T18" fmla="*/ 437955357 w 269"/>
              <a:gd name="T19" fmla="*/ 241110349 h 288"/>
              <a:gd name="T20" fmla="*/ 465574505 w 269"/>
              <a:gd name="T21" fmla="*/ 213665847 h 288"/>
              <a:gd name="T22" fmla="*/ 437955357 w 269"/>
              <a:gd name="T23" fmla="*/ 186222746 h 288"/>
              <a:gd name="T24" fmla="*/ 414281601 w 269"/>
              <a:gd name="T25" fmla="*/ 197984875 h 288"/>
              <a:gd name="T26" fmla="*/ 286051448 w 269"/>
              <a:gd name="T27" fmla="*/ 197984875 h 288"/>
              <a:gd name="T28" fmla="*/ 284079454 w 269"/>
              <a:gd name="T29" fmla="*/ 133296664 h 288"/>
              <a:gd name="T30" fmla="*/ 333398960 w 269"/>
              <a:gd name="T31" fmla="*/ 68608454 h 288"/>
              <a:gd name="T32" fmla="*/ 264351090 w 269"/>
              <a:gd name="T33" fmla="*/ 0 h 288"/>
              <a:gd name="T34" fmla="*/ 195304625 w 269"/>
              <a:gd name="T35" fmla="*/ 68608454 h 288"/>
              <a:gd name="T36" fmla="*/ 244624131 w 269"/>
              <a:gd name="T37" fmla="*/ 133296664 h 288"/>
              <a:gd name="T38" fmla="*/ 242650732 w 269"/>
              <a:gd name="T39" fmla="*/ 197984875 h 288"/>
              <a:gd name="T40" fmla="*/ 114420579 w 269"/>
              <a:gd name="T41" fmla="*/ 197984875 h 288"/>
              <a:gd name="T42" fmla="*/ 90746823 w 269"/>
              <a:gd name="T43" fmla="*/ 186222746 h 288"/>
              <a:gd name="T44" fmla="*/ 63129080 w 269"/>
              <a:gd name="T45" fmla="*/ 213665847 h 288"/>
              <a:gd name="T46" fmla="*/ 90746823 w 269"/>
              <a:gd name="T47" fmla="*/ 241110349 h 288"/>
              <a:gd name="T48" fmla="*/ 112448586 w 269"/>
              <a:gd name="T49" fmla="*/ 229348220 h 288"/>
              <a:gd name="T50" fmla="*/ 149930511 w 269"/>
              <a:gd name="T51" fmla="*/ 237190106 h 288"/>
              <a:gd name="T52" fmla="*/ 240678739 w 269"/>
              <a:gd name="T53" fmla="*/ 237190106 h 288"/>
              <a:gd name="T54" fmla="*/ 236731942 w 269"/>
              <a:gd name="T55" fmla="*/ 366565127 h 288"/>
              <a:gd name="T56" fmla="*/ 215031584 w 269"/>
              <a:gd name="T57" fmla="*/ 468498447 h 288"/>
              <a:gd name="T58" fmla="*/ 116393977 w 269"/>
              <a:gd name="T59" fmla="*/ 444975589 h 288"/>
              <a:gd name="T60" fmla="*/ 67074472 w 269"/>
              <a:gd name="T61" fmla="*/ 415570965 h 288"/>
              <a:gd name="T62" fmla="*/ 69046465 w 269"/>
              <a:gd name="T63" fmla="*/ 409690601 h 288"/>
              <a:gd name="T64" fmla="*/ 33536534 w 269"/>
              <a:gd name="T65" fmla="*/ 376367135 h 288"/>
              <a:gd name="T66" fmla="*/ 0 w 269"/>
              <a:gd name="T67" fmla="*/ 409690601 h 288"/>
              <a:gd name="T68" fmla="*/ 33536534 w 269"/>
              <a:gd name="T69" fmla="*/ 444975589 h 288"/>
              <a:gd name="T70" fmla="*/ 41428722 w 269"/>
              <a:gd name="T71" fmla="*/ 443015467 h 288"/>
              <a:gd name="T72" fmla="*/ 94693620 w 269"/>
              <a:gd name="T73" fmla="*/ 484179419 h 288"/>
              <a:gd name="T74" fmla="*/ 201222010 w 269"/>
              <a:gd name="T75" fmla="*/ 535146779 h 288"/>
              <a:gd name="T76" fmla="*/ 266324488 w 269"/>
              <a:gd name="T77" fmla="*/ 564550002 h 288"/>
              <a:gd name="T78" fmla="*/ 327480170 w 269"/>
              <a:gd name="T79" fmla="*/ 535146779 h 288"/>
              <a:gd name="T80" fmla="*/ 434009965 w 269"/>
              <a:gd name="T81" fmla="*/ 484179419 h 288"/>
              <a:gd name="T82" fmla="*/ 487274863 w 269"/>
              <a:gd name="T83" fmla="*/ 443015467 h 288"/>
              <a:gd name="T84" fmla="*/ 495165647 w 269"/>
              <a:gd name="T85" fmla="*/ 444975589 h 288"/>
              <a:gd name="T86" fmla="*/ 530675579 w 269"/>
              <a:gd name="T87" fmla="*/ 409690601 h 288"/>
              <a:gd name="T88" fmla="*/ 495165647 w 269"/>
              <a:gd name="T89" fmla="*/ 376367135 h 288"/>
              <a:gd name="T90" fmla="*/ 226869165 w 269"/>
              <a:gd name="T91" fmla="*/ 68608454 h 288"/>
              <a:gd name="T92" fmla="*/ 264351090 w 269"/>
              <a:gd name="T93" fmla="*/ 31363345 h 288"/>
              <a:gd name="T94" fmla="*/ 299861022 w 269"/>
              <a:gd name="T95" fmla="*/ 68608454 h 288"/>
              <a:gd name="T96" fmla="*/ 264351090 w 269"/>
              <a:gd name="T97" fmla="*/ 103893441 h 288"/>
              <a:gd name="T98" fmla="*/ 226869165 w 269"/>
              <a:gd name="T99" fmla="*/ 68608454 h 28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69" h="288">
                <a:moveTo>
                  <a:pt x="251" y="192"/>
                </a:moveTo>
                <a:cubicBezTo>
                  <a:pt x="241" y="192"/>
                  <a:pt x="234" y="200"/>
                  <a:pt x="234" y="209"/>
                </a:cubicBezTo>
                <a:cubicBezTo>
                  <a:pt x="234" y="210"/>
                  <a:pt x="234" y="211"/>
                  <a:pt x="234" y="211"/>
                </a:cubicBezTo>
                <a:cubicBezTo>
                  <a:pt x="226" y="217"/>
                  <a:pt x="215" y="224"/>
                  <a:pt x="201" y="233"/>
                </a:cubicBezTo>
                <a:cubicBezTo>
                  <a:pt x="189" y="240"/>
                  <a:pt x="174" y="241"/>
                  <a:pt x="160" y="240"/>
                </a:cubicBezTo>
                <a:cubicBezTo>
                  <a:pt x="148" y="187"/>
                  <a:pt x="148" y="187"/>
                  <a:pt x="148" y="187"/>
                </a:cubicBezTo>
                <a:cubicBezTo>
                  <a:pt x="148" y="187"/>
                  <a:pt x="147" y="153"/>
                  <a:pt x="146" y="121"/>
                </a:cubicBezTo>
                <a:cubicBezTo>
                  <a:pt x="193" y="121"/>
                  <a:pt x="193" y="121"/>
                  <a:pt x="193" y="121"/>
                </a:cubicBezTo>
                <a:cubicBezTo>
                  <a:pt x="211" y="117"/>
                  <a:pt x="211" y="117"/>
                  <a:pt x="211" y="117"/>
                </a:cubicBezTo>
                <a:cubicBezTo>
                  <a:pt x="213" y="120"/>
                  <a:pt x="217" y="123"/>
                  <a:pt x="222" y="123"/>
                </a:cubicBezTo>
                <a:cubicBezTo>
                  <a:pt x="230" y="123"/>
                  <a:pt x="236" y="116"/>
                  <a:pt x="236" y="109"/>
                </a:cubicBezTo>
                <a:cubicBezTo>
                  <a:pt x="236" y="101"/>
                  <a:pt x="230" y="95"/>
                  <a:pt x="222" y="95"/>
                </a:cubicBezTo>
                <a:cubicBezTo>
                  <a:pt x="217" y="95"/>
                  <a:pt x="213" y="97"/>
                  <a:pt x="210" y="101"/>
                </a:cubicBezTo>
                <a:cubicBezTo>
                  <a:pt x="145" y="101"/>
                  <a:pt x="145" y="101"/>
                  <a:pt x="145" y="101"/>
                </a:cubicBezTo>
                <a:cubicBezTo>
                  <a:pt x="145" y="87"/>
                  <a:pt x="144" y="75"/>
                  <a:pt x="144" y="68"/>
                </a:cubicBezTo>
                <a:cubicBezTo>
                  <a:pt x="158" y="63"/>
                  <a:pt x="169" y="50"/>
                  <a:pt x="169" y="35"/>
                </a:cubicBezTo>
                <a:cubicBezTo>
                  <a:pt x="169" y="16"/>
                  <a:pt x="153" y="0"/>
                  <a:pt x="134" y="0"/>
                </a:cubicBezTo>
                <a:cubicBezTo>
                  <a:pt x="115" y="0"/>
                  <a:pt x="99" y="16"/>
                  <a:pt x="99" y="35"/>
                </a:cubicBezTo>
                <a:cubicBezTo>
                  <a:pt x="99" y="50"/>
                  <a:pt x="110" y="64"/>
                  <a:pt x="124" y="68"/>
                </a:cubicBezTo>
                <a:cubicBezTo>
                  <a:pt x="124" y="75"/>
                  <a:pt x="124" y="87"/>
                  <a:pt x="123" y="101"/>
                </a:cubicBezTo>
                <a:cubicBezTo>
                  <a:pt x="58" y="101"/>
                  <a:pt x="58" y="101"/>
                  <a:pt x="58" y="101"/>
                </a:cubicBezTo>
                <a:cubicBezTo>
                  <a:pt x="55" y="97"/>
                  <a:pt x="51" y="95"/>
                  <a:pt x="46" y="95"/>
                </a:cubicBezTo>
                <a:cubicBezTo>
                  <a:pt x="38" y="95"/>
                  <a:pt x="32" y="101"/>
                  <a:pt x="32" y="109"/>
                </a:cubicBezTo>
                <a:cubicBezTo>
                  <a:pt x="32" y="116"/>
                  <a:pt x="38" y="123"/>
                  <a:pt x="46" y="123"/>
                </a:cubicBezTo>
                <a:cubicBezTo>
                  <a:pt x="51" y="123"/>
                  <a:pt x="55" y="120"/>
                  <a:pt x="57" y="117"/>
                </a:cubicBezTo>
                <a:cubicBezTo>
                  <a:pt x="76" y="121"/>
                  <a:pt x="76" y="121"/>
                  <a:pt x="76" y="121"/>
                </a:cubicBezTo>
                <a:cubicBezTo>
                  <a:pt x="122" y="121"/>
                  <a:pt x="122" y="121"/>
                  <a:pt x="122" y="121"/>
                </a:cubicBezTo>
                <a:cubicBezTo>
                  <a:pt x="121" y="153"/>
                  <a:pt x="120" y="187"/>
                  <a:pt x="120" y="187"/>
                </a:cubicBezTo>
                <a:cubicBezTo>
                  <a:pt x="109" y="239"/>
                  <a:pt x="109" y="239"/>
                  <a:pt x="109" y="239"/>
                </a:cubicBezTo>
                <a:cubicBezTo>
                  <a:pt x="91" y="239"/>
                  <a:pt x="73" y="237"/>
                  <a:pt x="59" y="227"/>
                </a:cubicBezTo>
                <a:cubicBezTo>
                  <a:pt x="49" y="221"/>
                  <a:pt x="41" y="217"/>
                  <a:pt x="34" y="212"/>
                </a:cubicBezTo>
                <a:cubicBezTo>
                  <a:pt x="35" y="211"/>
                  <a:pt x="35" y="210"/>
                  <a:pt x="35" y="209"/>
                </a:cubicBezTo>
                <a:cubicBezTo>
                  <a:pt x="35" y="200"/>
                  <a:pt x="27" y="192"/>
                  <a:pt x="17" y="192"/>
                </a:cubicBezTo>
                <a:cubicBezTo>
                  <a:pt x="8" y="192"/>
                  <a:pt x="0" y="200"/>
                  <a:pt x="0" y="209"/>
                </a:cubicBezTo>
                <a:cubicBezTo>
                  <a:pt x="0" y="219"/>
                  <a:pt x="8" y="227"/>
                  <a:pt x="17" y="227"/>
                </a:cubicBezTo>
                <a:cubicBezTo>
                  <a:pt x="19" y="227"/>
                  <a:pt x="20" y="227"/>
                  <a:pt x="21" y="226"/>
                </a:cubicBezTo>
                <a:cubicBezTo>
                  <a:pt x="28" y="232"/>
                  <a:pt x="37" y="239"/>
                  <a:pt x="48" y="247"/>
                </a:cubicBezTo>
                <a:cubicBezTo>
                  <a:pt x="64" y="257"/>
                  <a:pt x="82" y="267"/>
                  <a:pt x="102" y="273"/>
                </a:cubicBezTo>
                <a:cubicBezTo>
                  <a:pt x="105" y="274"/>
                  <a:pt x="128" y="288"/>
                  <a:pt x="135" y="288"/>
                </a:cubicBezTo>
                <a:cubicBezTo>
                  <a:pt x="141" y="288"/>
                  <a:pt x="161" y="276"/>
                  <a:pt x="166" y="273"/>
                </a:cubicBezTo>
                <a:cubicBezTo>
                  <a:pt x="186" y="267"/>
                  <a:pt x="205" y="257"/>
                  <a:pt x="220" y="247"/>
                </a:cubicBezTo>
                <a:cubicBezTo>
                  <a:pt x="231" y="239"/>
                  <a:pt x="241" y="232"/>
                  <a:pt x="247" y="226"/>
                </a:cubicBezTo>
                <a:cubicBezTo>
                  <a:pt x="248" y="227"/>
                  <a:pt x="250" y="227"/>
                  <a:pt x="251" y="227"/>
                </a:cubicBezTo>
                <a:cubicBezTo>
                  <a:pt x="261" y="227"/>
                  <a:pt x="269" y="219"/>
                  <a:pt x="269" y="209"/>
                </a:cubicBezTo>
                <a:cubicBezTo>
                  <a:pt x="269" y="200"/>
                  <a:pt x="261" y="192"/>
                  <a:pt x="251" y="192"/>
                </a:cubicBezTo>
                <a:close/>
                <a:moveTo>
                  <a:pt x="115" y="35"/>
                </a:moveTo>
                <a:cubicBezTo>
                  <a:pt x="115" y="25"/>
                  <a:pt x="124" y="16"/>
                  <a:pt x="134" y="16"/>
                </a:cubicBezTo>
                <a:cubicBezTo>
                  <a:pt x="144" y="16"/>
                  <a:pt x="152" y="25"/>
                  <a:pt x="152" y="35"/>
                </a:cubicBezTo>
                <a:cubicBezTo>
                  <a:pt x="152" y="45"/>
                  <a:pt x="144" y="53"/>
                  <a:pt x="134" y="53"/>
                </a:cubicBezTo>
                <a:cubicBezTo>
                  <a:pt x="124" y="53"/>
                  <a:pt x="115" y="45"/>
                  <a:pt x="115" y="3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099" name="TextBox 13@|17FFC:16777215|FBC:16777215|LFC:16777215|LBC:16777215"/>
          <p:cNvSpPr txBox="1">
            <a:spLocks noChangeArrowheads="1"/>
          </p:cNvSpPr>
          <p:nvPr/>
        </p:nvSpPr>
        <p:spPr bwMode="auto">
          <a:xfrm>
            <a:off x="1362075" y="4822825"/>
            <a:ext cx="1952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46100" name="TextBox 13@|17FFC:16777215|FBC:16777215|LFC:16777215|LBC:16777215"/>
          <p:cNvSpPr txBox="1">
            <a:spLocks noChangeArrowheads="1"/>
          </p:cNvSpPr>
          <p:nvPr/>
        </p:nvSpPr>
        <p:spPr bwMode="auto">
          <a:xfrm>
            <a:off x="1365250" y="5108575"/>
            <a:ext cx="2335213"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add your words here</a:t>
            </a:r>
          </a:p>
        </p:txBody>
      </p:sp>
      <p:sp>
        <p:nvSpPr>
          <p:cNvPr id="46101" name="TextBox 13@|17FFC:16777215|FBC:16777215|LFC:16777215|LBC:16777215"/>
          <p:cNvSpPr txBox="1">
            <a:spLocks noChangeArrowheads="1"/>
          </p:cNvSpPr>
          <p:nvPr/>
        </p:nvSpPr>
        <p:spPr bwMode="auto">
          <a:xfrm>
            <a:off x="4144963" y="4822825"/>
            <a:ext cx="1952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46102" name="TextBox 13@|17FFC:16777215|FBC:16777215|LFC:16777215|LBC:16777215"/>
          <p:cNvSpPr txBox="1">
            <a:spLocks noChangeArrowheads="1"/>
          </p:cNvSpPr>
          <p:nvPr/>
        </p:nvSpPr>
        <p:spPr bwMode="auto">
          <a:xfrm>
            <a:off x="4148138" y="5108575"/>
            <a:ext cx="2333625"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add your words here</a:t>
            </a:r>
          </a:p>
        </p:txBody>
      </p:sp>
      <p:sp>
        <p:nvSpPr>
          <p:cNvPr id="46103" name="TextBox 13@|17FFC:16777215|FBC:16777215|LFC:16777215|LBC:16777215"/>
          <p:cNvSpPr txBox="1">
            <a:spLocks noChangeArrowheads="1"/>
          </p:cNvSpPr>
          <p:nvPr/>
        </p:nvSpPr>
        <p:spPr bwMode="auto">
          <a:xfrm>
            <a:off x="6694488" y="4833938"/>
            <a:ext cx="19526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46104" name="TextBox 13@|17FFC:16777215|FBC:16777215|LFC:16777215|LBC:16777215"/>
          <p:cNvSpPr txBox="1">
            <a:spLocks noChangeArrowheads="1"/>
          </p:cNvSpPr>
          <p:nvPr/>
        </p:nvSpPr>
        <p:spPr bwMode="auto">
          <a:xfrm>
            <a:off x="6699250" y="5119688"/>
            <a:ext cx="2333625"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add your words here</a:t>
            </a:r>
          </a:p>
        </p:txBody>
      </p:sp>
      <p:sp>
        <p:nvSpPr>
          <p:cNvPr id="46105" name="文本框 25"/>
          <p:cNvSpPr txBox="1">
            <a:spLocks noChangeArrowheads="1"/>
          </p:cNvSpPr>
          <p:nvPr/>
        </p:nvSpPr>
        <p:spPr bwMode="auto">
          <a:xfrm>
            <a:off x="1917700" y="539750"/>
            <a:ext cx="2117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b="1">
                <a:solidFill>
                  <a:srgbClr val="767171"/>
                </a:solidFill>
                <a:latin typeface="Arial" pitchFamily="34" charset="0"/>
                <a:cs typeface="Arial" pitchFamily="34" charset="0"/>
              </a:rPr>
              <a:t>ADD YOUR TITLE</a:t>
            </a:r>
            <a:endParaRPr lang="zh-CN" altLang="en-US" b="1">
              <a:solidFill>
                <a:srgbClr val="767171"/>
              </a:solidFill>
              <a:latin typeface="Arial" pitchFamily="34" charset="0"/>
              <a:cs typeface="Arial"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7" name="Rounded Rectangle 4"/>
          <p:cNvSpPr>
            <a:spLocks noChangeArrowheads="1"/>
          </p:cNvSpPr>
          <p:nvPr/>
        </p:nvSpPr>
        <p:spPr bwMode="auto">
          <a:xfrm>
            <a:off x="925513" y="1857375"/>
            <a:ext cx="2813050" cy="1163638"/>
          </a:xfrm>
          <a:prstGeom prst="roundRect">
            <a:avLst>
              <a:gd name="adj" fmla="val 10134"/>
            </a:avLst>
          </a:prstGeom>
          <a:solidFill>
            <a:srgbClr val="DE44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1373188" eaLnBrk="1" hangingPunct="1"/>
            <a:endParaRPr lang="en-US" altLang="zh-CN" sz="2100">
              <a:solidFill>
                <a:srgbClr val="FFFFFF"/>
              </a:solidFill>
              <a:latin typeface="Arial" pitchFamily="34" charset="0"/>
              <a:ea typeface="微软雅黑" pitchFamily="34" charset="-122"/>
              <a:sym typeface="Arial" pitchFamily="34" charset="0"/>
            </a:endParaRPr>
          </a:p>
        </p:txBody>
      </p:sp>
      <p:sp>
        <p:nvSpPr>
          <p:cNvPr id="47108" name="Rounded Rectangle 91"/>
          <p:cNvSpPr>
            <a:spLocks noChangeArrowheads="1"/>
          </p:cNvSpPr>
          <p:nvPr/>
        </p:nvSpPr>
        <p:spPr bwMode="auto">
          <a:xfrm>
            <a:off x="925513" y="3290888"/>
            <a:ext cx="2813050" cy="1163637"/>
          </a:xfrm>
          <a:prstGeom prst="roundRect">
            <a:avLst>
              <a:gd name="adj" fmla="val 10134"/>
            </a:avLst>
          </a:prstGeom>
          <a:solidFill>
            <a:srgbClr val="5130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1373188" eaLnBrk="1" hangingPunct="1"/>
            <a:endParaRPr lang="en-US" altLang="zh-CN" sz="2100">
              <a:solidFill>
                <a:srgbClr val="FFFFFF"/>
              </a:solidFill>
              <a:latin typeface="Arial" pitchFamily="34" charset="0"/>
              <a:ea typeface="微软雅黑" pitchFamily="34" charset="-122"/>
              <a:sym typeface="Arial" pitchFamily="34" charset="0"/>
            </a:endParaRPr>
          </a:p>
        </p:txBody>
      </p:sp>
      <p:sp>
        <p:nvSpPr>
          <p:cNvPr id="47109" name="Rounded Rectangle 94"/>
          <p:cNvSpPr>
            <a:spLocks noChangeArrowheads="1"/>
          </p:cNvSpPr>
          <p:nvPr/>
        </p:nvSpPr>
        <p:spPr bwMode="auto">
          <a:xfrm>
            <a:off x="925513" y="4724400"/>
            <a:ext cx="2813050" cy="1163638"/>
          </a:xfrm>
          <a:prstGeom prst="roundRect">
            <a:avLst>
              <a:gd name="adj" fmla="val 10134"/>
            </a:avLst>
          </a:prstGeom>
          <a:solidFill>
            <a:srgbClr val="76717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1373188" eaLnBrk="1" hangingPunct="1"/>
            <a:endParaRPr lang="en-US" altLang="zh-CN" sz="2100">
              <a:solidFill>
                <a:srgbClr val="FFFFFF"/>
              </a:solidFill>
              <a:latin typeface="Arial" pitchFamily="34" charset="0"/>
              <a:ea typeface="微软雅黑" pitchFamily="34" charset="-122"/>
              <a:sym typeface="Arial" pitchFamily="34" charset="0"/>
            </a:endParaRPr>
          </a:p>
        </p:txBody>
      </p:sp>
      <p:cxnSp>
        <p:nvCxnSpPr>
          <p:cNvPr id="47110" name="Elbow Connector 106"/>
          <p:cNvCxnSpPr>
            <a:cxnSpLocks noChangeShapeType="1"/>
          </p:cNvCxnSpPr>
          <p:nvPr/>
        </p:nvCxnSpPr>
        <p:spPr bwMode="auto">
          <a:xfrm>
            <a:off x="3865563" y="2439988"/>
            <a:ext cx="1204912" cy="927100"/>
          </a:xfrm>
          <a:prstGeom prst="bentConnector3">
            <a:avLst>
              <a:gd name="adj1" fmla="val 50000"/>
            </a:avLst>
          </a:prstGeom>
          <a:noFill/>
          <a:ln w="12700">
            <a:solidFill>
              <a:srgbClr val="ADBACA"/>
            </a:solidFill>
            <a:miter lim="800000"/>
            <a:headEnd type="oval" w="med" len="med"/>
            <a:tailEnd type="triangle" w="med" len="med"/>
          </a:ln>
          <a:extLst>
            <a:ext uri="{909E8E84-426E-40DD-AFC4-6F175D3DCCD1}">
              <a14:hiddenFill xmlns:a14="http://schemas.microsoft.com/office/drawing/2010/main">
                <a:noFill/>
              </a14:hiddenFill>
            </a:ext>
          </a:extLst>
        </p:spPr>
      </p:cxnSp>
      <p:cxnSp>
        <p:nvCxnSpPr>
          <p:cNvPr id="47111" name="Elbow Connector 107"/>
          <p:cNvCxnSpPr>
            <a:cxnSpLocks noChangeShapeType="1"/>
          </p:cNvCxnSpPr>
          <p:nvPr/>
        </p:nvCxnSpPr>
        <p:spPr bwMode="auto">
          <a:xfrm flipV="1">
            <a:off x="3865563" y="4454525"/>
            <a:ext cx="1204912" cy="927100"/>
          </a:xfrm>
          <a:prstGeom prst="bentConnector3">
            <a:avLst>
              <a:gd name="adj1" fmla="val 50000"/>
            </a:avLst>
          </a:prstGeom>
          <a:noFill/>
          <a:ln w="12700">
            <a:solidFill>
              <a:srgbClr val="ADBACA"/>
            </a:solidFill>
            <a:miter lim="800000"/>
            <a:headEnd type="oval" w="med" len="med"/>
            <a:tailEnd type="triangle" w="med" len="med"/>
          </a:ln>
          <a:extLst>
            <a:ext uri="{909E8E84-426E-40DD-AFC4-6F175D3DCCD1}">
              <a14:hiddenFill xmlns:a14="http://schemas.microsoft.com/office/drawing/2010/main">
                <a:noFill/>
              </a14:hiddenFill>
            </a:ext>
          </a:extLst>
        </p:spPr>
      </p:cxnSp>
      <p:cxnSp>
        <p:nvCxnSpPr>
          <p:cNvPr id="47112" name="Straight Connector 109"/>
          <p:cNvCxnSpPr>
            <a:cxnSpLocks noChangeShapeType="1"/>
          </p:cNvCxnSpPr>
          <p:nvPr/>
        </p:nvCxnSpPr>
        <p:spPr bwMode="auto">
          <a:xfrm>
            <a:off x="3865563" y="3919538"/>
            <a:ext cx="1204912" cy="3175"/>
          </a:xfrm>
          <a:prstGeom prst="line">
            <a:avLst/>
          </a:prstGeom>
          <a:noFill/>
          <a:ln w="12700">
            <a:solidFill>
              <a:srgbClr val="ADBACA"/>
            </a:solidFill>
            <a:round/>
            <a:headEnd type="oval" w="med" len="med"/>
            <a:tailEnd type="triangle" w="med" len="med"/>
          </a:ln>
          <a:extLst>
            <a:ext uri="{909E8E84-426E-40DD-AFC4-6F175D3DCCD1}">
              <a14:hiddenFill xmlns:a14="http://schemas.microsoft.com/office/drawing/2010/main">
                <a:noFill/>
              </a14:hiddenFill>
            </a:ext>
          </a:extLst>
        </p:spPr>
      </p:cxnSp>
      <p:sp>
        <p:nvSpPr>
          <p:cNvPr id="47113" name="Freeform 228"/>
          <p:cNvSpPr>
            <a:spLocks/>
          </p:cNvSpPr>
          <p:nvPr/>
        </p:nvSpPr>
        <p:spPr bwMode="auto">
          <a:xfrm>
            <a:off x="1098550" y="2163763"/>
            <a:ext cx="546100" cy="550862"/>
          </a:xfrm>
          <a:custGeom>
            <a:avLst/>
            <a:gdLst>
              <a:gd name="T0" fmla="*/ 2147483647 w 68"/>
              <a:gd name="T1" fmla="*/ 196876459 h 68"/>
              <a:gd name="T2" fmla="*/ 2147483647 w 68"/>
              <a:gd name="T3" fmla="*/ 2147483647 h 68"/>
              <a:gd name="T4" fmla="*/ 2147483647 w 68"/>
              <a:gd name="T5" fmla="*/ 2147483647 h 68"/>
              <a:gd name="T6" fmla="*/ 2147483647 w 68"/>
              <a:gd name="T7" fmla="*/ 2147483647 h 68"/>
              <a:gd name="T8" fmla="*/ 2147483647 w 68"/>
              <a:gd name="T9" fmla="*/ 2147483647 h 68"/>
              <a:gd name="T10" fmla="*/ 2147483647 w 68"/>
              <a:gd name="T11" fmla="*/ 2147483647 h 68"/>
              <a:gd name="T12" fmla="*/ 1805864360 w 68"/>
              <a:gd name="T13" fmla="*/ 2147483647 h 68"/>
              <a:gd name="T14" fmla="*/ 1676872328 w 68"/>
              <a:gd name="T15" fmla="*/ 2147483647 h 68"/>
              <a:gd name="T16" fmla="*/ 1676872328 w 68"/>
              <a:gd name="T17" fmla="*/ 2147483647 h 68"/>
              <a:gd name="T18" fmla="*/ 1547880296 w 68"/>
              <a:gd name="T19" fmla="*/ 2147483647 h 68"/>
              <a:gd name="T20" fmla="*/ 1547880296 w 68"/>
              <a:gd name="T21" fmla="*/ 2147483647 h 68"/>
              <a:gd name="T22" fmla="*/ 2147483647 w 68"/>
              <a:gd name="T23" fmla="*/ 787497734 h 68"/>
              <a:gd name="T24" fmla="*/ 1031920197 w 68"/>
              <a:gd name="T25" fmla="*/ 2147483647 h 68"/>
              <a:gd name="T26" fmla="*/ 64496016 w 68"/>
              <a:gd name="T27" fmla="*/ 2147483647 h 68"/>
              <a:gd name="T28" fmla="*/ 0 w 68"/>
              <a:gd name="T29" fmla="*/ 2147483647 h 68"/>
              <a:gd name="T30" fmla="*/ 64496016 w 68"/>
              <a:gd name="T31" fmla="*/ 2147483647 h 68"/>
              <a:gd name="T32" fmla="*/ 2147483647 w 68"/>
              <a:gd name="T33" fmla="*/ 0 h 68"/>
              <a:gd name="T34" fmla="*/ 2147483647 w 68"/>
              <a:gd name="T35" fmla="*/ 0 h 68"/>
              <a:gd name="T36" fmla="*/ 2147483647 w 68"/>
              <a:gd name="T37" fmla="*/ 0 h 68"/>
              <a:gd name="T38" fmla="*/ 2147483647 w 68"/>
              <a:gd name="T39" fmla="*/ 196876459 h 6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p>
            <a:endParaRPr lang="zh-CN" altLang="en-US"/>
          </a:p>
        </p:txBody>
      </p:sp>
      <p:sp>
        <p:nvSpPr>
          <p:cNvPr id="47114" name="Freeform 135"/>
          <p:cNvSpPr>
            <a:spLocks noEditPoints="1"/>
          </p:cNvSpPr>
          <p:nvPr/>
        </p:nvSpPr>
        <p:spPr bwMode="auto">
          <a:xfrm>
            <a:off x="1098550" y="3668713"/>
            <a:ext cx="536575" cy="503237"/>
          </a:xfrm>
          <a:custGeom>
            <a:avLst/>
            <a:gdLst>
              <a:gd name="T0" fmla="*/ 702354624 w 73"/>
              <a:gd name="T1" fmla="*/ 2135952444 h 68"/>
              <a:gd name="T2" fmla="*/ 432222188 w 73"/>
              <a:gd name="T3" fmla="*/ 2135952444 h 68"/>
              <a:gd name="T4" fmla="*/ 0 w 73"/>
              <a:gd name="T5" fmla="*/ 1807346083 h 68"/>
              <a:gd name="T6" fmla="*/ 270139786 w 73"/>
              <a:gd name="T7" fmla="*/ 1040590508 h 68"/>
              <a:gd name="T8" fmla="*/ 810412009 w 73"/>
              <a:gd name="T9" fmla="*/ 1204897389 h 68"/>
              <a:gd name="T10" fmla="*/ 1080551795 w 73"/>
              <a:gd name="T11" fmla="*/ 1150125962 h 68"/>
              <a:gd name="T12" fmla="*/ 1080551795 w 73"/>
              <a:gd name="T13" fmla="*/ 1314432842 h 68"/>
              <a:gd name="T14" fmla="*/ 1242634197 w 73"/>
              <a:gd name="T15" fmla="*/ 1862117510 h 68"/>
              <a:gd name="T16" fmla="*/ 702354624 w 73"/>
              <a:gd name="T17" fmla="*/ 2135952444 h 68"/>
              <a:gd name="T18" fmla="*/ 810412009 w 73"/>
              <a:gd name="T19" fmla="*/ 1040590508 h 68"/>
              <a:gd name="T20" fmla="*/ 270139786 w 73"/>
              <a:gd name="T21" fmla="*/ 492913241 h 68"/>
              <a:gd name="T22" fmla="*/ 810412009 w 73"/>
              <a:gd name="T23" fmla="*/ 0 h 68"/>
              <a:gd name="T24" fmla="*/ 1350691581 w 73"/>
              <a:gd name="T25" fmla="*/ 492913241 h 68"/>
              <a:gd name="T26" fmla="*/ 810412009 w 73"/>
              <a:gd name="T27" fmla="*/ 1040590508 h 68"/>
              <a:gd name="T28" fmla="*/ 2147483647 w 73"/>
              <a:gd name="T29" fmla="*/ 2147483647 h 68"/>
              <a:gd name="T30" fmla="*/ 1080551795 w 73"/>
              <a:gd name="T31" fmla="*/ 2147483647 h 68"/>
              <a:gd name="T32" fmla="*/ 540272222 w 73"/>
              <a:gd name="T33" fmla="*/ 2147483647 h 68"/>
              <a:gd name="T34" fmla="*/ 1242634197 w 73"/>
              <a:gd name="T35" fmla="*/ 1971652964 h 68"/>
              <a:gd name="T36" fmla="*/ 1999021188 w 73"/>
              <a:gd name="T37" fmla="*/ 2147483647 h 68"/>
              <a:gd name="T38" fmla="*/ 2147483647 w 73"/>
              <a:gd name="T39" fmla="*/ 1971652964 h 68"/>
              <a:gd name="T40" fmla="*/ 2147483647 w 73"/>
              <a:gd name="T41" fmla="*/ 2147483647 h 68"/>
              <a:gd name="T42" fmla="*/ 2147483647 w 73"/>
              <a:gd name="T43" fmla="*/ 2147483647 h 68"/>
              <a:gd name="T44" fmla="*/ 1999021188 w 73"/>
              <a:gd name="T45" fmla="*/ 2135952444 h 68"/>
              <a:gd name="T46" fmla="*/ 1188609179 w 73"/>
              <a:gd name="T47" fmla="*/ 1314432842 h 68"/>
              <a:gd name="T48" fmla="*/ 1999021188 w 73"/>
              <a:gd name="T49" fmla="*/ 492913241 h 68"/>
              <a:gd name="T50" fmla="*/ 2147483647 w 73"/>
              <a:gd name="T51" fmla="*/ 1314432842 h 68"/>
              <a:gd name="T52" fmla="*/ 1999021188 w 73"/>
              <a:gd name="T53" fmla="*/ 2135952444 h 68"/>
              <a:gd name="T54" fmla="*/ 2147483647 w 73"/>
              <a:gd name="T55" fmla="*/ 1040590508 h 68"/>
              <a:gd name="T56" fmla="*/ 2147483647 w 73"/>
              <a:gd name="T57" fmla="*/ 492913241 h 68"/>
              <a:gd name="T58" fmla="*/ 2147483647 w 73"/>
              <a:gd name="T59" fmla="*/ 0 h 68"/>
              <a:gd name="T60" fmla="*/ 2147483647 w 73"/>
              <a:gd name="T61" fmla="*/ 492913241 h 68"/>
              <a:gd name="T62" fmla="*/ 2147483647 w 73"/>
              <a:gd name="T63" fmla="*/ 1040590508 h 68"/>
              <a:gd name="T64" fmla="*/ 2147483647 w 73"/>
              <a:gd name="T65" fmla="*/ 2135952444 h 68"/>
              <a:gd name="T66" fmla="*/ 2147483647 w 73"/>
              <a:gd name="T67" fmla="*/ 2135952444 h 68"/>
              <a:gd name="T68" fmla="*/ 2147483647 w 73"/>
              <a:gd name="T69" fmla="*/ 1862117510 h 68"/>
              <a:gd name="T70" fmla="*/ 2147483647 w 73"/>
              <a:gd name="T71" fmla="*/ 1314432842 h 68"/>
              <a:gd name="T72" fmla="*/ 2147483647 w 73"/>
              <a:gd name="T73" fmla="*/ 1150125962 h 68"/>
              <a:gd name="T74" fmla="*/ 2147483647 w 73"/>
              <a:gd name="T75" fmla="*/ 1204897389 h 68"/>
              <a:gd name="T76" fmla="*/ 2147483647 w 73"/>
              <a:gd name="T77" fmla="*/ 1040590508 h 68"/>
              <a:gd name="T78" fmla="*/ 2147483647 w 73"/>
              <a:gd name="T79" fmla="*/ 1807346083 h 68"/>
              <a:gd name="T80" fmla="*/ 2147483647 w 73"/>
              <a:gd name="T81" fmla="*/ 2135952444 h 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p>
            <a:endParaRPr lang="zh-CN" altLang="en-US"/>
          </a:p>
        </p:txBody>
      </p:sp>
      <p:sp>
        <p:nvSpPr>
          <p:cNvPr id="47115" name="Freeform 103"/>
          <p:cNvSpPr>
            <a:spLocks noEditPoints="1"/>
          </p:cNvSpPr>
          <p:nvPr/>
        </p:nvSpPr>
        <p:spPr bwMode="auto">
          <a:xfrm>
            <a:off x="1168400" y="4997450"/>
            <a:ext cx="409575" cy="601663"/>
          </a:xfrm>
          <a:custGeom>
            <a:avLst/>
            <a:gdLst>
              <a:gd name="T0" fmla="*/ 2147483647 w 42"/>
              <a:gd name="T1" fmla="*/ 2147483647 h 62"/>
              <a:gd name="T2" fmla="*/ 2147483647 w 42"/>
              <a:gd name="T3" fmla="*/ 2147483647 h 62"/>
              <a:gd name="T4" fmla="*/ 2147483647 w 42"/>
              <a:gd name="T5" fmla="*/ 2147483647 h 62"/>
              <a:gd name="T6" fmla="*/ 2147483647 w 42"/>
              <a:gd name="T7" fmla="*/ 2147483647 h 62"/>
              <a:gd name="T8" fmla="*/ 2147483647 w 42"/>
              <a:gd name="T9" fmla="*/ 2147483647 h 62"/>
              <a:gd name="T10" fmla="*/ 2147483647 w 42"/>
              <a:gd name="T11" fmla="*/ 2147483647 h 62"/>
              <a:gd name="T12" fmla="*/ 2147483647 w 42"/>
              <a:gd name="T13" fmla="*/ 2147483647 h 62"/>
              <a:gd name="T14" fmla="*/ 2147483647 w 42"/>
              <a:gd name="T15" fmla="*/ 2147483647 h 62"/>
              <a:gd name="T16" fmla="*/ 1997048693 w 42"/>
              <a:gd name="T17" fmla="*/ 2147483647 h 62"/>
              <a:gd name="T18" fmla="*/ 1426461959 w 42"/>
              <a:gd name="T19" fmla="*/ 2147483647 h 62"/>
              <a:gd name="T20" fmla="*/ 1046074054 w 42"/>
              <a:gd name="T21" fmla="*/ 2147483647 h 62"/>
              <a:gd name="T22" fmla="*/ 1046074054 w 42"/>
              <a:gd name="T23" fmla="*/ 2147483647 h 62"/>
              <a:gd name="T24" fmla="*/ 855875225 w 42"/>
              <a:gd name="T25" fmla="*/ 2147483647 h 62"/>
              <a:gd name="T26" fmla="*/ 950974639 w 42"/>
              <a:gd name="T27" fmla="*/ 2147483647 h 62"/>
              <a:gd name="T28" fmla="*/ 855875225 w 42"/>
              <a:gd name="T29" fmla="*/ 2147483647 h 62"/>
              <a:gd name="T30" fmla="*/ 1046074054 w 42"/>
              <a:gd name="T31" fmla="*/ 2147483647 h 62"/>
              <a:gd name="T32" fmla="*/ 475487320 w 42"/>
              <a:gd name="T33" fmla="*/ 2147483647 h 62"/>
              <a:gd name="T34" fmla="*/ 0 w 42"/>
              <a:gd name="T35" fmla="*/ 1695098164 h 62"/>
              <a:gd name="T36" fmla="*/ 1997048693 w 42"/>
              <a:gd name="T37" fmla="*/ 0 h 62"/>
              <a:gd name="T38" fmla="*/ 2147483647 w 42"/>
              <a:gd name="T39" fmla="*/ 1695098164 h 62"/>
              <a:gd name="T40" fmla="*/ 2147483647 w 42"/>
              <a:gd name="T41" fmla="*/ 2147483647 h 62"/>
              <a:gd name="T42" fmla="*/ 1997048693 w 42"/>
              <a:gd name="T43" fmla="*/ 565029487 h 62"/>
              <a:gd name="T44" fmla="*/ 570586734 w 42"/>
              <a:gd name="T45" fmla="*/ 1695098164 h 62"/>
              <a:gd name="T46" fmla="*/ 760775811 w 42"/>
              <a:gd name="T47" fmla="*/ 2147483647 h 62"/>
              <a:gd name="T48" fmla="*/ 1046074054 w 42"/>
              <a:gd name="T49" fmla="*/ 2147483647 h 62"/>
              <a:gd name="T50" fmla="*/ 1521561373 w 42"/>
              <a:gd name="T51" fmla="*/ 2147483647 h 62"/>
              <a:gd name="T52" fmla="*/ 2147483647 w 42"/>
              <a:gd name="T53" fmla="*/ 2147483647 h 62"/>
              <a:gd name="T54" fmla="*/ 2147483647 w 42"/>
              <a:gd name="T55" fmla="*/ 2147483647 h 62"/>
              <a:gd name="T56" fmla="*/ 2147483647 w 42"/>
              <a:gd name="T57" fmla="*/ 2147483647 h 62"/>
              <a:gd name="T58" fmla="*/ 2147483647 w 42"/>
              <a:gd name="T59" fmla="*/ 1695098164 h 62"/>
              <a:gd name="T60" fmla="*/ 1997048693 w 42"/>
              <a:gd name="T61" fmla="*/ 565029487 h 62"/>
              <a:gd name="T62" fmla="*/ 2147483647 w 42"/>
              <a:gd name="T63" fmla="*/ 1883447796 h 62"/>
              <a:gd name="T64" fmla="*/ 2147483647 w 42"/>
              <a:gd name="T65" fmla="*/ 1695098164 h 62"/>
              <a:gd name="T66" fmla="*/ 1997048693 w 42"/>
              <a:gd name="T67" fmla="*/ 1412588273 h 62"/>
              <a:gd name="T68" fmla="*/ 1901949279 w 42"/>
              <a:gd name="T69" fmla="*/ 1224238641 h 62"/>
              <a:gd name="T70" fmla="*/ 1997048693 w 42"/>
              <a:gd name="T71" fmla="*/ 1130068678 h 62"/>
              <a:gd name="T72" fmla="*/ 2147483647 w 42"/>
              <a:gd name="T73" fmla="*/ 1695098164 h 62"/>
              <a:gd name="T74" fmla="*/ 2147483647 w 42"/>
              <a:gd name="T75" fmla="*/ 1883447796 h 6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p>
            <a:endParaRPr lang="zh-CN" altLang="en-US"/>
          </a:p>
        </p:txBody>
      </p:sp>
      <p:sp>
        <p:nvSpPr>
          <p:cNvPr id="47116" name="Rounded Rectangle 29"/>
          <p:cNvSpPr>
            <a:spLocks noChangeArrowheads="1"/>
          </p:cNvSpPr>
          <p:nvPr/>
        </p:nvSpPr>
        <p:spPr bwMode="auto">
          <a:xfrm>
            <a:off x="8429625" y="1857375"/>
            <a:ext cx="2813050" cy="1163638"/>
          </a:xfrm>
          <a:prstGeom prst="roundRect">
            <a:avLst>
              <a:gd name="adj" fmla="val 10134"/>
            </a:avLst>
          </a:prstGeom>
          <a:solidFill>
            <a:srgbClr val="76717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1373188" eaLnBrk="1" hangingPunct="1"/>
            <a:endParaRPr lang="en-US" altLang="zh-CN" sz="2100">
              <a:solidFill>
                <a:srgbClr val="FFFFFF"/>
              </a:solidFill>
              <a:latin typeface="Arial" pitchFamily="34" charset="0"/>
              <a:ea typeface="微软雅黑" pitchFamily="34" charset="-122"/>
              <a:sym typeface="Arial" pitchFamily="34" charset="0"/>
            </a:endParaRPr>
          </a:p>
        </p:txBody>
      </p:sp>
      <p:sp>
        <p:nvSpPr>
          <p:cNvPr id="47117" name="Rounded Rectangle 32"/>
          <p:cNvSpPr>
            <a:spLocks noChangeArrowheads="1"/>
          </p:cNvSpPr>
          <p:nvPr/>
        </p:nvSpPr>
        <p:spPr bwMode="auto">
          <a:xfrm>
            <a:off x="8429625" y="3290888"/>
            <a:ext cx="2813050" cy="1163637"/>
          </a:xfrm>
          <a:prstGeom prst="roundRect">
            <a:avLst>
              <a:gd name="adj" fmla="val 10134"/>
            </a:avLst>
          </a:prstGeom>
          <a:solidFill>
            <a:srgbClr val="DE44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1373188" eaLnBrk="1" hangingPunct="1"/>
            <a:endParaRPr lang="en-US" altLang="zh-CN" sz="2100">
              <a:solidFill>
                <a:srgbClr val="FFFFFF"/>
              </a:solidFill>
              <a:latin typeface="Arial" pitchFamily="34" charset="0"/>
              <a:ea typeface="微软雅黑" pitchFamily="34" charset="-122"/>
              <a:sym typeface="Arial" pitchFamily="34" charset="0"/>
            </a:endParaRPr>
          </a:p>
        </p:txBody>
      </p:sp>
      <p:sp>
        <p:nvSpPr>
          <p:cNvPr id="47118" name="Rounded Rectangle 35"/>
          <p:cNvSpPr>
            <a:spLocks noChangeArrowheads="1"/>
          </p:cNvSpPr>
          <p:nvPr/>
        </p:nvSpPr>
        <p:spPr bwMode="auto">
          <a:xfrm>
            <a:off x="8429625" y="4724400"/>
            <a:ext cx="2813050" cy="1163638"/>
          </a:xfrm>
          <a:prstGeom prst="roundRect">
            <a:avLst>
              <a:gd name="adj" fmla="val 10134"/>
            </a:avLst>
          </a:prstGeom>
          <a:solidFill>
            <a:srgbClr val="5130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1373188" eaLnBrk="1" hangingPunct="1"/>
            <a:endParaRPr lang="en-US" altLang="zh-CN" sz="2100">
              <a:solidFill>
                <a:srgbClr val="FFFFFF"/>
              </a:solidFill>
              <a:latin typeface="Arial" pitchFamily="34" charset="0"/>
              <a:ea typeface="微软雅黑" pitchFamily="34" charset="-122"/>
              <a:sym typeface="Arial" pitchFamily="34" charset="0"/>
            </a:endParaRPr>
          </a:p>
        </p:txBody>
      </p:sp>
      <p:cxnSp>
        <p:nvCxnSpPr>
          <p:cNvPr id="47119" name="Elbow Connector 45"/>
          <p:cNvCxnSpPr>
            <a:cxnSpLocks noChangeShapeType="1"/>
          </p:cNvCxnSpPr>
          <p:nvPr/>
        </p:nvCxnSpPr>
        <p:spPr bwMode="auto">
          <a:xfrm flipH="1">
            <a:off x="7085013" y="2439988"/>
            <a:ext cx="1230312" cy="927100"/>
          </a:xfrm>
          <a:prstGeom prst="bentConnector3">
            <a:avLst>
              <a:gd name="adj1" fmla="val 50000"/>
            </a:avLst>
          </a:prstGeom>
          <a:noFill/>
          <a:ln w="12700">
            <a:solidFill>
              <a:srgbClr val="ADBACA"/>
            </a:solidFill>
            <a:miter lim="800000"/>
            <a:headEnd type="oval" w="med" len="med"/>
            <a:tailEnd type="triangle" w="med" len="med"/>
          </a:ln>
          <a:extLst>
            <a:ext uri="{909E8E84-426E-40DD-AFC4-6F175D3DCCD1}">
              <a14:hiddenFill xmlns:a14="http://schemas.microsoft.com/office/drawing/2010/main">
                <a:noFill/>
              </a14:hiddenFill>
            </a:ext>
          </a:extLst>
        </p:spPr>
      </p:cxnSp>
      <p:cxnSp>
        <p:nvCxnSpPr>
          <p:cNvPr id="47120" name="Elbow Connector 46"/>
          <p:cNvCxnSpPr>
            <a:cxnSpLocks noChangeShapeType="1"/>
          </p:cNvCxnSpPr>
          <p:nvPr/>
        </p:nvCxnSpPr>
        <p:spPr bwMode="auto">
          <a:xfrm flipH="1" flipV="1">
            <a:off x="7085013" y="4454525"/>
            <a:ext cx="1230312" cy="927100"/>
          </a:xfrm>
          <a:prstGeom prst="bentConnector3">
            <a:avLst>
              <a:gd name="adj1" fmla="val 50000"/>
            </a:avLst>
          </a:prstGeom>
          <a:noFill/>
          <a:ln w="12700">
            <a:solidFill>
              <a:srgbClr val="ADBACA"/>
            </a:solidFill>
            <a:miter lim="800000"/>
            <a:headEnd type="oval" w="med" len="med"/>
            <a:tailEnd type="triangle" w="med" len="med"/>
          </a:ln>
          <a:extLst>
            <a:ext uri="{909E8E84-426E-40DD-AFC4-6F175D3DCCD1}">
              <a14:hiddenFill xmlns:a14="http://schemas.microsoft.com/office/drawing/2010/main">
                <a:noFill/>
              </a14:hiddenFill>
            </a:ext>
          </a:extLst>
        </p:spPr>
      </p:cxnSp>
      <p:cxnSp>
        <p:nvCxnSpPr>
          <p:cNvPr id="47121" name="Straight Connector 47"/>
          <p:cNvCxnSpPr>
            <a:cxnSpLocks noChangeShapeType="1"/>
          </p:cNvCxnSpPr>
          <p:nvPr/>
        </p:nvCxnSpPr>
        <p:spPr bwMode="auto">
          <a:xfrm flipH="1">
            <a:off x="7085013" y="3919538"/>
            <a:ext cx="1230312" cy="3175"/>
          </a:xfrm>
          <a:prstGeom prst="line">
            <a:avLst/>
          </a:prstGeom>
          <a:noFill/>
          <a:ln w="12700">
            <a:solidFill>
              <a:srgbClr val="ADBACA"/>
            </a:solidFill>
            <a:round/>
            <a:headEnd type="oval" w="med" len="med"/>
            <a:tailEnd type="triangle" w="med" len="med"/>
          </a:ln>
          <a:extLst>
            <a:ext uri="{909E8E84-426E-40DD-AFC4-6F175D3DCCD1}">
              <a14:hiddenFill xmlns:a14="http://schemas.microsoft.com/office/drawing/2010/main">
                <a:noFill/>
              </a14:hiddenFill>
            </a:ext>
          </a:extLst>
        </p:spPr>
      </p:cxnSp>
      <p:sp>
        <p:nvSpPr>
          <p:cNvPr id="47122" name="Freeform 105"/>
          <p:cNvSpPr>
            <a:spLocks noEditPoints="1"/>
          </p:cNvSpPr>
          <p:nvPr/>
        </p:nvSpPr>
        <p:spPr bwMode="auto">
          <a:xfrm>
            <a:off x="10523538" y="2198688"/>
            <a:ext cx="496887" cy="500062"/>
          </a:xfrm>
          <a:custGeom>
            <a:avLst/>
            <a:gdLst>
              <a:gd name="T0" fmla="*/ 0 w 71"/>
              <a:gd name="T1" fmla="*/ 2147483647 h 71"/>
              <a:gd name="T2" fmla="*/ 440801755 w 71"/>
              <a:gd name="T3" fmla="*/ 1537775168 h 71"/>
              <a:gd name="T4" fmla="*/ 195913446 w 71"/>
              <a:gd name="T5" fmla="*/ 1587379909 h 71"/>
              <a:gd name="T6" fmla="*/ 342845032 w 71"/>
              <a:gd name="T7" fmla="*/ 1240139674 h 71"/>
              <a:gd name="T8" fmla="*/ 293863171 w 71"/>
              <a:gd name="T9" fmla="*/ 2083434370 h 71"/>
              <a:gd name="T10" fmla="*/ 538751479 w 71"/>
              <a:gd name="T11" fmla="*/ 1934620145 h 71"/>
              <a:gd name="T12" fmla="*/ 734664926 w 71"/>
              <a:gd name="T13" fmla="*/ 2147483647 h 71"/>
              <a:gd name="T14" fmla="*/ 0 w 71"/>
              <a:gd name="T15" fmla="*/ 2147483647 h 71"/>
              <a:gd name="T16" fmla="*/ 342845032 w 71"/>
              <a:gd name="T17" fmla="*/ 2147483647 h 71"/>
              <a:gd name="T18" fmla="*/ 244888309 w 71"/>
              <a:gd name="T19" fmla="*/ 2147483647 h 71"/>
              <a:gd name="T20" fmla="*/ 440801755 w 71"/>
              <a:gd name="T21" fmla="*/ 2147483647 h 71"/>
              <a:gd name="T22" fmla="*/ 244888309 w 71"/>
              <a:gd name="T23" fmla="*/ 2147483647 h 71"/>
              <a:gd name="T24" fmla="*/ 48974862 w 71"/>
              <a:gd name="T25" fmla="*/ 2147483647 h 71"/>
              <a:gd name="T26" fmla="*/ 685690063 w 71"/>
              <a:gd name="T27" fmla="*/ 2147483647 h 71"/>
              <a:gd name="T28" fmla="*/ 489776617 w 71"/>
              <a:gd name="T29" fmla="*/ 2147483647 h 71"/>
              <a:gd name="T30" fmla="*/ 342845032 w 71"/>
              <a:gd name="T31" fmla="*/ 2147483647 h 71"/>
              <a:gd name="T32" fmla="*/ 48974862 w 71"/>
              <a:gd name="T33" fmla="*/ 992115965 h 71"/>
              <a:gd name="T34" fmla="*/ 293863171 w 71"/>
              <a:gd name="T35" fmla="*/ 793689955 h 71"/>
              <a:gd name="T36" fmla="*/ 293863171 w 71"/>
              <a:gd name="T37" fmla="*/ 297635494 h 71"/>
              <a:gd name="T38" fmla="*/ 195913446 w 71"/>
              <a:gd name="T39" fmla="*/ 396844977 h 71"/>
              <a:gd name="T40" fmla="*/ 293863171 w 71"/>
              <a:gd name="T41" fmla="*/ 0 h 71"/>
              <a:gd name="T42" fmla="*/ 538751479 w 71"/>
              <a:gd name="T43" fmla="*/ 793689955 h 71"/>
              <a:gd name="T44" fmla="*/ 734664926 w 71"/>
              <a:gd name="T45" fmla="*/ 992115965 h 71"/>
              <a:gd name="T46" fmla="*/ 2147483647 w 71"/>
              <a:gd name="T47" fmla="*/ 992115965 h 71"/>
              <a:gd name="T48" fmla="*/ 979553234 w 71"/>
              <a:gd name="T49" fmla="*/ 942504180 h 71"/>
              <a:gd name="T50" fmla="*/ 1028535095 w 71"/>
              <a:gd name="T51" fmla="*/ 496054461 h 71"/>
              <a:gd name="T52" fmla="*/ 2147483647 w 71"/>
              <a:gd name="T53" fmla="*/ 545659203 h 71"/>
              <a:gd name="T54" fmla="*/ 2147483647 w 71"/>
              <a:gd name="T55" fmla="*/ 1934620145 h 71"/>
              <a:gd name="T56" fmla="*/ 1028535095 w 71"/>
              <a:gd name="T57" fmla="*/ 1984224887 h 71"/>
              <a:gd name="T58" fmla="*/ 979553234 w 71"/>
              <a:gd name="T59" fmla="*/ 1537775168 h 71"/>
              <a:gd name="T60" fmla="*/ 2147483647 w 71"/>
              <a:gd name="T61" fmla="*/ 1488170426 h 71"/>
              <a:gd name="T62" fmla="*/ 2147483647 w 71"/>
              <a:gd name="T63" fmla="*/ 1934620145 h 71"/>
              <a:gd name="T64" fmla="*/ 2147483647 w 71"/>
              <a:gd name="T65" fmla="*/ 2147483647 h 71"/>
              <a:gd name="T66" fmla="*/ 979553234 w 71"/>
              <a:gd name="T67" fmla="*/ 2147483647 h 71"/>
              <a:gd name="T68" fmla="*/ 1028535095 w 71"/>
              <a:gd name="T69" fmla="*/ 2147483647 h 71"/>
              <a:gd name="T70" fmla="*/ 2147483647 w 71"/>
              <a:gd name="T71" fmla="*/ 2147483647 h 7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1" h="71">
                <a:moveTo>
                  <a:pt x="15" y="46"/>
                </a:moveTo>
                <a:cubicBezTo>
                  <a:pt x="0" y="46"/>
                  <a:pt x="0" y="46"/>
                  <a:pt x="0" y="46"/>
                </a:cubicBezTo>
                <a:cubicBezTo>
                  <a:pt x="0" y="45"/>
                  <a:pt x="0" y="44"/>
                  <a:pt x="0" y="43"/>
                </a:cubicBezTo>
                <a:cubicBezTo>
                  <a:pt x="0" y="36"/>
                  <a:pt x="9" y="35"/>
                  <a:pt x="9" y="31"/>
                </a:cubicBezTo>
                <a:cubicBezTo>
                  <a:pt x="9" y="30"/>
                  <a:pt x="8" y="29"/>
                  <a:pt x="7" y="29"/>
                </a:cubicBezTo>
                <a:cubicBezTo>
                  <a:pt x="6" y="29"/>
                  <a:pt x="4" y="31"/>
                  <a:pt x="4" y="32"/>
                </a:cubicBezTo>
                <a:cubicBezTo>
                  <a:pt x="0" y="29"/>
                  <a:pt x="0" y="29"/>
                  <a:pt x="0" y="29"/>
                </a:cubicBezTo>
                <a:cubicBezTo>
                  <a:pt x="2" y="27"/>
                  <a:pt x="4" y="25"/>
                  <a:pt x="7" y="25"/>
                </a:cubicBezTo>
                <a:cubicBezTo>
                  <a:pt x="11" y="25"/>
                  <a:pt x="14" y="27"/>
                  <a:pt x="14" y="31"/>
                </a:cubicBezTo>
                <a:cubicBezTo>
                  <a:pt x="14" y="37"/>
                  <a:pt x="6" y="38"/>
                  <a:pt x="6" y="42"/>
                </a:cubicBezTo>
                <a:cubicBezTo>
                  <a:pt x="11" y="42"/>
                  <a:pt x="11" y="42"/>
                  <a:pt x="11" y="42"/>
                </a:cubicBezTo>
                <a:cubicBezTo>
                  <a:pt x="11" y="39"/>
                  <a:pt x="11" y="39"/>
                  <a:pt x="11" y="39"/>
                </a:cubicBezTo>
                <a:cubicBezTo>
                  <a:pt x="15" y="39"/>
                  <a:pt x="15" y="39"/>
                  <a:pt x="15" y="39"/>
                </a:cubicBezTo>
                <a:lnTo>
                  <a:pt x="15" y="46"/>
                </a:lnTo>
                <a:close/>
                <a:moveTo>
                  <a:pt x="7" y="71"/>
                </a:moveTo>
                <a:cubicBezTo>
                  <a:pt x="5" y="71"/>
                  <a:pt x="2" y="70"/>
                  <a:pt x="0" y="69"/>
                </a:cubicBezTo>
                <a:cubicBezTo>
                  <a:pt x="3" y="65"/>
                  <a:pt x="3" y="65"/>
                  <a:pt x="3" y="65"/>
                </a:cubicBezTo>
                <a:cubicBezTo>
                  <a:pt x="4" y="66"/>
                  <a:pt x="5" y="67"/>
                  <a:pt x="7" y="67"/>
                </a:cubicBezTo>
                <a:cubicBezTo>
                  <a:pt x="8" y="67"/>
                  <a:pt x="10" y="66"/>
                  <a:pt x="10" y="65"/>
                </a:cubicBezTo>
                <a:cubicBezTo>
                  <a:pt x="10" y="62"/>
                  <a:pt x="7" y="62"/>
                  <a:pt x="5" y="62"/>
                </a:cubicBezTo>
                <a:cubicBezTo>
                  <a:pt x="4" y="60"/>
                  <a:pt x="4" y="60"/>
                  <a:pt x="4" y="60"/>
                </a:cubicBezTo>
                <a:cubicBezTo>
                  <a:pt x="6" y="58"/>
                  <a:pt x="7" y="56"/>
                  <a:pt x="9" y="55"/>
                </a:cubicBezTo>
                <a:cubicBezTo>
                  <a:pt x="9" y="55"/>
                  <a:pt x="9" y="55"/>
                  <a:pt x="9" y="55"/>
                </a:cubicBezTo>
                <a:cubicBezTo>
                  <a:pt x="8" y="55"/>
                  <a:pt x="6" y="55"/>
                  <a:pt x="5" y="55"/>
                </a:cubicBezTo>
                <a:cubicBezTo>
                  <a:pt x="5" y="57"/>
                  <a:pt x="5" y="57"/>
                  <a:pt x="5" y="57"/>
                </a:cubicBezTo>
                <a:cubicBezTo>
                  <a:pt x="1" y="57"/>
                  <a:pt x="1" y="57"/>
                  <a:pt x="1" y="57"/>
                </a:cubicBezTo>
                <a:cubicBezTo>
                  <a:pt x="1" y="51"/>
                  <a:pt x="1" y="51"/>
                  <a:pt x="1" y="51"/>
                </a:cubicBezTo>
                <a:cubicBezTo>
                  <a:pt x="14" y="51"/>
                  <a:pt x="14" y="51"/>
                  <a:pt x="14" y="51"/>
                </a:cubicBezTo>
                <a:cubicBezTo>
                  <a:pt x="14" y="54"/>
                  <a:pt x="14" y="54"/>
                  <a:pt x="14" y="54"/>
                </a:cubicBezTo>
                <a:cubicBezTo>
                  <a:pt x="10" y="59"/>
                  <a:pt x="10" y="59"/>
                  <a:pt x="10" y="59"/>
                </a:cubicBezTo>
                <a:cubicBezTo>
                  <a:pt x="13" y="60"/>
                  <a:pt x="15" y="62"/>
                  <a:pt x="15" y="64"/>
                </a:cubicBezTo>
                <a:cubicBezTo>
                  <a:pt x="15" y="69"/>
                  <a:pt x="11" y="71"/>
                  <a:pt x="7" y="71"/>
                </a:cubicBezTo>
                <a:close/>
                <a:moveTo>
                  <a:pt x="15" y="20"/>
                </a:moveTo>
                <a:cubicBezTo>
                  <a:pt x="1" y="20"/>
                  <a:pt x="1" y="20"/>
                  <a:pt x="1" y="20"/>
                </a:cubicBezTo>
                <a:cubicBezTo>
                  <a:pt x="1" y="16"/>
                  <a:pt x="1" y="16"/>
                  <a:pt x="1" y="16"/>
                </a:cubicBezTo>
                <a:cubicBezTo>
                  <a:pt x="6" y="16"/>
                  <a:pt x="6" y="16"/>
                  <a:pt x="6" y="16"/>
                </a:cubicBezTo>
                <a:cubicBezTo>
                  <a:pt x="6" y="13"/>
                  <a:pt x="6" y="9"/>
                  <a:pt x="6" y="6"/>
                </a:cubicBezTo>
                <a:cubicBezTo>
                  <a:pt x="6" y="6"/>
                  <a:pt x="6" y="6"/>
                  <a:pt x="6" y="6"/>
                </a:cubicBezTo>
                <a:cubicBezTo>
                  <a:pt x="6" y="6"/>
                  <a:pt x="6" y="6"/>
                  <a:pt x="6" y="6"/>
                </a:cubicBezTo>
                <a:cubicBezTo>
                  <a:pt x="5" y="7"/>
                  <a:pt x="4" y="7"/>
                  <a:pt x="4" y="8"/>
                </a:cubicBezTo>
                <a:cubicBezTo>
                  <a:pt x="1" y="5"/>
                  <a:pt x="1" y="5"/>
                  <a:pt x="1" y="5"/>
                </a:cubicBezTo>
                <a:cubicBezTo>
                  <a:pt x="6" y="0"/>
                  <a:pt x="6" y="0"/>
                  <a:pt x="6" y="0"/>
                </a:cubicBezTo>
                <a:cubicBezTo>
                  <a:pt x="11" y="0"/>
                  <a:pt x="11" y="0"/>
                  <a:pt x="11" y="0"/>
                </a:cubicBezTo>
                <a:cubicBezTo>
                  <a:pt x="11" y="16"/>
                  <a:pt x="11" y="16"/>
                  <a:pt x="11" y="16"/>
                </a:cubicBezTo>
                <a:cubicBezTo>
                  <a:pt x="15" y="16"/>
                  <a:pt x="15" y="16"/>
                  <a:pt x="15" y="16"/>
                </a:cubicBezTo>
                <a:lnTo>
                  <a:pt x="15" y="20"/>
                </a:lnTo>
                <a:close/>
                <a:moveTo>
                  <a:pt x="71" y="19"/>
                </a:moveTo>
                <a:cubicBezTo>
                  <a:pt x="71" y="19"/>
                  <a:pt x="71" y="20"/>
                  <a:pt x="70" y="20"/>
                </a:cubicBezTo>
                <a:cubicBezTo>
                  <a:pt x="21" y="20"/>
                  <a:pt x="21" y="20"/>
                  <a:pt x="21" y="20"/>
                </a:cubicBezTo>
                <a:cubicBezTo>
                  <a:pt x="21" y="20"/>
                  <a:pt x="20" y="19"/>
                  <a:pt x="20" y="19"/>
                </a:cubicBezTo>
                <a:cubicBezTo>
                  <a:pt x="20" y="11"/>
                  <a:pt x="20" y="11"/>
                  <a:pt x="20" y="11"/>
                </a:cubicBezTo>
                <a:cubicBezTo>
                  <a:pt x="20" y="10"/>
                  <a:pt x="21" y="10"/>
                  <a:pt x="21" y="10"/>
                </a:cubicBezTo>
                <a:cubicBezTo>
                  <a:pt x="70" y="10"/>
                  <a:pt x="70" y="10"/>
                  <a:pt x="70" y="10"/>
                </a:cubicBezTo>
                <a:cubicBezTo>
                  <a:pt x="71" y="10"/>
                  <a:pt x="71" y="10"/>
                  <a:pt x="71" y="11"/>
                </a:cubicBezTo>
                <a:lnTo>
                  <a:pt x="71" y="19"/>
                </a:lnTo>
                <a:close/>
                <a:moveTo>
                  <a:pt x="71" y="39"/>
                </a:moveTo>
                <a:cubicBezTo>
                  <a:pt x="71" y="40"/>
                  <a:pt x="71" y="40"/>
                  <a:pt x="70" y="40"/>
                </a:cubicBezTo>
                <a:cubicBezTo>
                  <a:pt x="21" y="40"/>
                  <a:pt x="21" y="40"/>
                  <a:pt x="21" y="40"/>
                </a:cubicBezTo>
                <a:cubicBezTo>
                  <a:pt x="21" y="40"/>
                  <a:pt x="20" y="40"/>
                  <a:pt x="20" y="39"/>
                </a:cubicBezTo>
                <a:cubicBezTo>
                  <a:pt x="20" y="31"/>
                  <a:pt x="20" y="31"/>
                  <a:pt x="20" y="31"/>
                </a:cubicBezTo>
                <a:cubicBezTo>
                  <a:pt x="20" y="31"/>
                  <a:pt x="21" y="30"/>
                  <a:pt x="21" y="30"/>
                </a:cubicBezTo>
                <a:cubicBezTo>
                  <a:pt x="70" y="30"/>
                  <a:pt x="70" y="30"/>
                  <a:pt x="70" y="30"/>
                </a:cubicBezTo>
                <a:cubicBezTo>
                  <a:pt x="71" y="30"/>
                  <a:pt x="71" y="31"/>
                  <a:pt x="71" y="31"/>
                </a:cubicBezTo>
                <a:lnTo>
                  <a:pt x="71" y="39"/>
                </a:lnTo>
                <a:close/>
                <a:moveTo>
                  <a:pt x="71" y="60"/>
                </a:moveTo>
                <a:cubicBezTo>
                  <a:pt x="71" y="60"/>
                  <a:pt x="71" y="61"/>
                  <a:pt x="70" y="61"/>
                </a:cubicBezTo>
                <a:cubicBezTo>
                  <a:pt x="21" y="61"/>
                  <a:pt x="21" y="61"/>
                  <a:pt x="21" y="61"/>
                </a:cubicBezTo>
                <a:cubicBezTo>
                  <a:pt x="21" y="61"/>
                  <a:pt x="20" y="60"/>
                  <a:pt x="20" y="60"/>
                </a:cubicBezTo>
                <a:cubicBezTo>
                  <a:pt x="20" y="52"/>
                  <a:pt x="20" y="52"/>
                  <a:pt x="20" y="52"/>
                </a:cubicBezTo>
                <a:cubicBezTo>
                  <a:pt x="20" y="51"/>
                  <a:pt x="21" y="51"/>
                  <a:pt x="21" y="51"/>
                </a:cubicBezTo>
                <a:cubicBezTo>
                  <a:pt x="70" y="51"/>
                  <a:pt x="70" y="51"/>
                  <a:pt x="70" y="51"/>
                </a:cubicBezTo>
                <a:cubicBezTo>
                  <a:pt x="71" y="51"/>
                  <a:pt x="71" y="51"/>
                  <a:pt x="71" y="52"/>
                </a:cubicBezTo>
                <a:lnTo>
                  <a:pt x="7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p>
            <a:endParaRPr lang="zh-CN" altLang="en-US"/>
          </a:p>
        </p:txBody>
      </p:sp>
      <p:sp>
        <p:nvSpPr>
          <p:cNvPr id="47123" name="Freeform 66"/>
          <p:cNvSpPr>
            <a:spLocks noEditPoints="1"/>
          </p:cNvSpPr>
          <p:nvPr/>
        </p:nvSpPr>
        <p:spPr bwMode="auto">
          <a:xfrm>
            <a:off x="10523538" y="3668713"/>
            <a:ext cx="522287" cy="404812"/>
          </a:xfrm>
          <a:custGeom>
            <a:avLst/>
            <a:gdLst>
              <a:gd name="T0" fmla="*/ 1525992042 w 72"/>
              <a:gd name="T1" fmla="*/ 2142467510 h 56"/>
              <a:gd name="T2" fmla="*/ 1157649136 w 72"/>
              <a:gd name="T3" fmla="*/ 2090210618 h 56"/>
              <a:gd name="T4" fmla="*/ 578824568 w 72"/>
              <a:gd name="T5" fmla="*/ 2147483647 h 56"/>
              <a:gd name="T6" fmla="*/ 368342907 w 72"/>
              <a:gd name="T7" fmla="*/ 2147483647 h 56"/>
              <a:gd name="T8" fmla="*/ 368342907 w 72"/>
              <a:gd name="T9" fmla="*/ 2147483647 h 56"/>
              <a:gd name="T10" fmla="*/ 315722492 w 72"/>
              <a:gd name="T11" fmla="*/ 2147483647 h 56"/>
              <a:gd name="T12" fmla="*/ 315722492 w 72"/>
              <a:gd name="T13" fmla="*/ 2147483647 h 56"/>
              <a:gd name="T14" fmla="*/ 578824568 w 72"/>
              <a:gd name="T15" fmla="*/ 1881190279 h 56"/>
              <a:gd name="T16" fmla="*/ 0 w 72"/>
              <a:gd name="T17" fmla="*/ 1045108923 h 56"/>
              <a:gd name="T18" fmla="*/ 1525992042 w 72"/>
              <a:gd name="T19" fmla="*/ 0 h 56"/>
              <a:gd name="T20" fmla="*/ 2147483647 w 72"/>
              <a:gd name="T21" fmla="*/ 1045108923 h 56"/>
              <a:gd name="T22" fmla="*/ 1525992042 w 72"/>
              <a:gd name="T23" fmla="*/ 2142467510 h 56"/>
              <a:gd name="T24" fmla="*/ 2147483647 w 72"/>
              <a:gd name="T25" fmla="*/ 2147483647 h 56"/>
              <a:gd name="T26" fmla="*/ 2147483647 w 72"/>
              <a:gd name="T27" fmla="*/ 2147483647 h 56"/>
              <a:gd name="T28" fmla="*/ 2147483647 w 72"/>
              <a:gd name="T29" fmla="*/ 2147483647 h 56"/>
              <a:gd name="T30" fmla="*/ 2147483647 w 72"/>
              <a:gd name="T31" fmla="*/ 2147483647 h 56"/>
              <a:gd name="T32" fmla="*/ 2147483647 w 72"/>
              <a:gd name="T33" fmla="*/ 2147483647 h 56"/>
              <a:gd name="T34" fmla="*/ 2147483647 w 72"/>
              <a:gd name="T35" fmla="*/ 2147483647 h 56"/>
              <a:gd name="T36" fmla="*/ 2147483647 w 72"/>
              <a:gd name="T37" fmla="*/ 2147483647 h 56"/>
              <a:gd name="T38" fmla="*/ 1315510381 w 72"/>
              <a:gd name="T39" fmla="*/ 2147483647 h 56"/>
              <a:gd name="T40" fmla="*/ 1525992042 w 72"/>
              <a:gd name="T41" fmla="*/ 2147483647 h 56"/>
              <a:gd name="T42" fmla="*/ 2147483647 w 72"/>
              <a:gd name="T43" fmla="*/ 2037960955 h 56"/>
              <a:gd name="T44" fmla="*/ 2147483647 w 72"/>
              <a:gd name="T45" fmla="*/ 1045108923 h 56"/>
              <a:gd name="T46" fmla="*/ 2147483647 w 72"/>
              <a:gd name="T47" fmla="*/ 731574801 h 56"/>
              <a:gd name="T48" fmla="*/ 2147483647 w 72"/>
              <a:gd name="T49" fmla="*/ 1567663385 h 56"/>
              <a:gd name="T50" fmla="*/ 2147483647 w 72"/>
              <a:gd name="T51" fmla="*/ 2147483647 h 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72" h="56">
                <a:moveTo>
                  <a:pt x="29" y="41"/>
                </a:moveTo>
                <a:cubicBezTo>
                  <a:pt x="26" y="41"/>
                  <a:pt x="24" y="40"/>
                  <a:pt x="22" y="40"/>
                </a:cubicBezTo>
                <a:cubicBezTo>
                  <a:pt x="18" y="42"/>
                  <a:pt x="15" y="44"/>
                  <a:pt x="11" y="45"/>
                </a:cubicBezTo>
                <a:cubicBezTo>
                  <a:pt x="9" y="45"/>
                  <a:pt x="8" y="46"/>
                  <a:pt x="7" y="46"/>
                </a:cubicBezTo>
                <a:cubicBezTo>
                  <a:pt x="7" y="46"/>
                  <a:pt x="7" y="46"/>
                  <a:pt x="7" y="46"/>
                </a:cubicBezTo>
                <a:cubicBezTo>
                  <a:pt x="6" y="46"/>
                  <a:pt x="6" y="45"/>
                  <a:pt x="6" y="45"/>
                </a:cubicBezTo>
                <a:cubicBezTo>
                  <a:pt x="5" y="44"/>
                  <a:pt x="6" y="43"/>
                  <a:pt x="6" y="43"/>
                </a:cubicBezTo>
                <a:cubicBezTo>
                  <a:pt x="8" y="41"/>
                  <a:pt x="10" y="40"/>
                  <a:pt x="11" y="36"/>
                </a:cubicBezTo>
                <a:cubicBezTo>
                  <a:pt x="5" y="32"/>
                  <a:pt x="0" y="27"/>
                  <a:pt x="0" y="20"/>
                </a:cubicBezTo>
                <a:cubicBezTo>
                  <a:pt x="0" y="9"/>
                  <a:pt x="13" y="0"/>
                  <a:pt x="29" y="0"/>
                </a:cubicBezTo>
                <a:cubicBezTo>
                  <a:pt x="44" y="0"/>
                  <a:pt x="57" y="9"/>
                  <a:pt x="57" y="20"/>
                </a:cubicBezTo>
                <a:cubicBezTo>
                  <a:pt x="57" y="32"/>
                  <a:pt x="44" y="41"/>
                  <a:pt x="29" y="41"/>
                </a:cubicBezTo>
                <a:close/>
                <a:moveTo>
                  <a:pt x="62" y="47"/>
                </a:moveTo>
                <a:cubicBezTo>
                  <a:pt x="63" y="50"/>
                  <a:pt x="65" y="51"/>
                  <a:pt x="66" y="53"/>
                </a:cubicBezTo>
                <a:cubicBezTo>
                  <a:pt x="67" y="54"/>
                  <a:pt x="67" y="54"/>
                  <a:pt x="67" y="55"/>
                </a:cubicBezTo>
                <a:cubicBezTo>
                  <a:pt x="67" y="56"/>
                  <a:pt x="67" y="56"/>
                  <a:pt x="66" y="56"/>
                </a:cubicBezTo>
                <a:cubicBezTo>
                  <a:pt x="65" y="56"/>
                  <a:pt x="63" y="56"/>
                  <a:pt x="62" y="55"/>
                </a:cubicBezTo>
                <a:cubicBezTo>
                  <a:pt x="58" y="54"/>
                  <a:pt x="55" y="53"/>
                  <a:pt x="51" y="50"/>
                </a:cubicBezTo>
                <a:cubicBezTo>
                  <a:pt x="49" y="51"/>
                  <a:pt x="47" y="51"/>
                  <a:pt x="44" y="51"/>
                </a:cubicBezTo>
                <a:cubicBezTo>
                  <a:pt x="37" y="51"/>
                  <a:pt x="30" y="49"/>
                  <a:pt x="25" y="46"/>
                </a:cubicBezTo>
                <a:cubicBezTo>
                  <a:pt x="26" y="46"/>
                  <a:pt x="28" y="46"/>
                  <a:pt x="29" y="46"/>
                </a:cubicBezTo>
                <a:cubicBezTo>
                  <a:pt x="37" y="46"/>
                  <a:pt x="46" y="43"/>
                  <a:pt x="52" y="39"/>
                </a:cubicBezTo>
                <a:cubicBezTo>
                  <a:pt x="58" y="34"/>
                  <a:pt x="62" y="27"/>
                  <a:pt x="62" y="20"/>
                </a:cubicBezTo>
                <a:cubicBezTo>
                  <a:pt x="62" y="18"/>
                  <a:pt x="62" y="16"/>
                  <a:pt x="61" y="14"/>
                </a:cubicBezTo>
                <a:cubicBezTo>
                  <a:pt x="68" y="18"/>
                  <a:pt x="72" y="24"/>
                  <a:pt x="72" y="30"/>
                </a:cubicBezTo>
                <a:cubicBezTo>
                  <a:pt x="72" y="37"/>
                  <a:pt x="68" y="43"/>
                  <a:pt x="62"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p>
            <a:endParaRPr lang="zh-CN" altLang="en-US"/>
          </a:p>
        </p:txBody>
      </p:sp>
      <p:sp>
        <p:nvSpPr>
          <p:cNvPr id="47124" name="Freeform 15"/>
          <p:cNvSpPr>
            <a:spLocks noEditPoints="1"/>
          </p:cNvSpPr>
          <p:nvPr/>
        </p:nvSpPr>
        <p:spPr bwMode="auto">
          <a:xfrm>
            <a:off x="10496550" y="5110163"/>
            <a:ext cx="654050" cy="488950"/>
          </a:xfrm>
          <a:custGeom>
            <a:avLst/>
            <a:gdLst>
              <a:gd name="T0" fmla="*/ 2147483647 w 168"/>
              <a:gd name="T1" fmla="*/ 1897397639 h 126"/>
              <a:gd name="T2" fmla="*/ 0 w 168"/>
              <a:gd name="T3" fmla="*/ 1897397639 h 126"/>
              <a:gd name="T4" fmla="*/ 0 w 168"/>
              <a:gd name="T5" fmla="*/ 0 h 126"/>
              <a:gd name="T6" fmla="*/ 151568301 w 168"/>
              <a:gd name="T7" fmla="*/ 0 h 126"/>
              <a:gd name="T8" fmla="*/ 151568301 w 168"/>
              <a:gd name="T9" fmla="*/ 1731752244 h 126"/>
              <a:gd name="T10" fmla="*/ 2147483647 w 168"/>
              <a:gd name="T11" fmla="*/ 1731752244 h 126"/>
              <a:gd name="T12" fmla="*/ 2147483647 w 168"/>
              <a:gd name="T13" fmla="*/ 1897397639 h 126"/>
              <a:gd name="T14" fmla="*/ 818457926 w 168"/>
              <a:gd name="T15" fmla="*/ 1566106850 h 126"/>
              <a:gd name="T16" fmla="*/ 485013113 w 168"/>
              <a:gd name="T17" fmla="*/ 1566106850 h 126"/>
              <a:gd name="T18" fmla="*/ 485013113 w 168"/>
              <a:gd name="T19" fmla="*/ 948698819 h 126"/>
              <a:gd name="T20" fmla="*/ 818457926 w 168"/>
              <a:gd name="T21" fmla="*/ 948698819 h 126"/>
              <a:gd name="T22" fmla="*/ 818457926 w 168"/>
              <a:gd name="T23" fmla="*/ 1566106850 h 126"/>
              <a:gd name="T24" fmla="*/ 1273158936 w 168"/>
              <a:gd name="T25" fmla="*/ 1566106850 h 126"/>
              <a:gd name="T26" fmla="*/ 970026227 w 168"/>
              <a:gd name="T27" fmla="*/ 1566106850 h 126"/>
              <a:gd name="T28" fmla="*/ 970026227 w 168"/>
              <a:gd name="T29" fmla="*/ 286117242 h 126"/>
              <a:gd name="T30" fmla="*/ 1273158936 w 168"/>
              <a:gd name="T31" fmla="*/ 286117242 h 126"/>
              <a:gd name="T32" fmla="*/ 1273158936 w 168"/>
              <a:gd name="T33" fmla="*/ 1566106850 h 126"/>
              <a:gd name="T34" fmla="*/ 1758172049 w 168"/>
              <a:gd name="T35" fmla="*/ 1566106850 h 126"/>
              <a:gd name="T36" fmla="*/ 1439883289 w 168"/>
              <a:gd name="T37" fmla="*/ 1566106850 h 126"/>
              <a:gd name="T38" fmla="*/ 1439883289 w 168"/>
              <a:gd name="T39" fmla="*/ 617408031 h 126"/>
              <a:gd name="T40" fmla="*/ 1758172049 w 168"/>
              <a:gd name="T41" fmla="*/ 617408031 h 126"/>
              <a:gd name="T42" fmla="*/ 1758172049 w 168"/>
              <a:gd name="T43" fmla="*/ 1566106850 h 126"/>
              <a:gd name="T44" fmla="*/ 2147483647 w 168"/>
              <a:gd name="T45" fmla="*/ 1566106850 h 126"/>
              <a:gd name="T46" fmla="*/ 1924896402 w 168"/>
              <a:gd name="T47" fmla="*/ 1566106850 h 126"/>
              <a:gd name="T48" fmla="*/ 1924896402 w 168"/>
              <a:gd name="T49" fmla="*/ 135528403 h 126"/>
              <a:gd name="T50" fmla="*/ 2147483647 w 168"/>
              <a:gd name="T51" fmla="*/ 135528403 h 126"/>
              <a:gd name="T52" fmla="*/ 2147483647 w 168"/>
              <a:gd name="T53" fmla="*/ 1566106850 h 12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68" h="126">
                <a:moveTo>
                  <a:pt x="168" y="126"/>
                </a:moveTo>
                <a:lnTo>
                  <a:pt x="0" y="126"/>
                </a:lnTo>
                <a:lnTo>
                  <a:pt x="0" y="0"/>
                </a:lnTo>
                <a:lnTo>
                  <a:pt x="10" y="0"/>
                </a:lnTo>
                <a:lnTo>
                  <a:pt x="10" y="115"/>
                </a:lnTo>
                <a:lnTo>
                  <a:pt x="168" y="115"/>
                </a:lnTo>
                <a:lnTo>
                  <a:pt x="168" y="126"/>
                </a:lnTo>
                <a:close/>
                <a:moveTo>
                  <a:pt x="54" y="104"/>
                </a:moveTo>
                <a:lnTo>
                  <a:pt x="32" y="104"/>
                </a:lnTo>
                <a:lnTo>
                  <a:pt x="32" y="63"/>
                </a:lnTo>
                <a:lnTo>
                  <a:pt x="54" y="63"/>
                </a:lnTo>
                <a:lnTo>
                  <a:pt x="54" y="104"/>
                </a:lnTo>
                <a:close/>
                <a:moveTo>
                  <a:pt x="84" y="104"/>
                </a:moveTo>
                <a:lnTo>
                  <a:pt x="64" y="104"/>
                </a:lnTo>
                <a:lnTo>
                  <a:pt x="64" y="19"/>
                </a:lnTo>
                <a:lnTo>
                  <a:pt x="84" y="19"/>
                </a:lnTo>
                <a:lnTo>
                  <a:pt x="84" y="104"/>
                </a:lnTo>
                <a:close/>
                <a:moveTo>
                  <a:pt x="116" y="104"/>
                </a:moveTo>
                <a:lnTo>
                  <a:pt x="95" y="104"/>
                </a:lnTo>
                <a:lnTo>
                  <a:pt x="95" y="41"/>
                </a:lnTo>
                <a:lnTo>
                  <a:pt x="116" y="41"/>
                </a:lnTo>
                <a:lnTo>
                  <a:pt x="116" y="104"/>
                </a:lnTo>
                <a:close/>
                <a:moveTo>
                  <a:pt x="147" y="104"/>
                </a:moveTo>
                <a:lnTo>
                  <a:pt x="127" y="104"/>
                </a:lnTo>
                <a:lnTo>
                  <a:pt x="127" y="9"/>
                </a:lnTo>
                <a:lnTo>
                  <a:pt x="147" y="9"/>
                </a:lnTo>
                <a:lnTo>
                  <a:pt x="147"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p>
            <a:endParaRPr lang="zh-CN" altLang="en-US"/>
          </a:p>
        </p:txBody>
      </p:sp>
      <p:sp>
        <p:nvSpPr>
          <p:cNvPr id="47125" name="Freeform 54@|5FFC:14657585|FBC:16777215|LFC:11765543|LBC:16777215"/>
          <p:cNvSpPr>
            <a:spLocks/>
          </p:cNvSpPr>
          <p:nvPr/>
        </p:nvSpPr>
        <p:spPr bwMode="auto">
          <a:xfrm>
            <a:off x="5211763" y="3078163"/>
            <a:ext cx="1744662" cy="1744662"/>
          </a:xfrm>
          <a:custGeom>
            <a:avLst/>
            <a:gdLst>
              <a:gd name="T0" fmla="*/ 0 w 661361"/>
              <a:gd name="T1" fmla="*/ 2301201 h 661361"/>
              <a:gd name="T2" fmla="*/ 674011 w 661361"/>
              <a:gd name="T3" fmla="*/ 674006 h 661361"/>
              <a:gd name="T4" fmla="*/ 2301209 w 661361"/>
              <a:gd name="T5" fmla="*/ 0 h 661361"/>
              <a:gd name="T6" fmla="*/ 3928406 w 661361"/>
              <a:gd name="T7" fmla="*/ 674011 h 661361"/>
              <a:gd name="T8" fmla="*/ 4602410 w 661361"/>
              <a:gd name="T9" fmla="*/ 2301209 h 661361"/>
              <a:gd name="T10" fmla="*/ 3928406 w 661361"/>
              <a:gd name="T11" fmla="*/ 3928406 h 661361"/>
              <a:gd name="T12" fmla="*/ 2301209 w 661361"/>
              <a:gd name="T13" fmla="*/ 4602410 h 661361"/>
              <a:gd name="T14" fmla="*/ 674011 w 661361"/>
              <a:gd name="T15" fmla="*/ 3928406 h 661361"/>
              <a:gd name="T16" fmla="*/ 8 w 661361"/>
              <a:gd name="T17" fmla="*/ 2301209 h 661361"/>
              <a:gd name="T18" fmla="*/ 0 w 661361"/>
              <a:gd name="T19" fmla="*/ 2301201 h 6613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3B3838"/>
          </a:solidFill>
          <a:ln>
            <a:noFill/>
          </a:ln>
          <a:extLst>
            <a:ext uri="{91240B29-F687-4F45-9708-019B960494DF}">
              <a14:hiddenLine xmlns:a14="http://schemas.microsoft.com/office/drawing/2010/main" w="9525">
                <a:solidFill>
                  <a:srgbClr val="000000"/>
                </a:solidFill>
                <a:round/>
                <a:headEnd/>
                <a:tailEnd/>
              </a14:hiddenLine>
            </a:ext>
          </a:extLst>
        </p:spPr>
        <p:txBody>
          <a:bodyPr lIns="141562" tIns="141562" rIns="141562" bIns="141562" anchor="ctr"/>
          <a:lstStyle/>
          <a:p>
            <a:endParaRPr lang="zh-CN" altLang="en-US"/>
          </a:p>
        </p:txBody>
      </p:sp>
      <p:sp>
        <p:nvSpPr>
          <p:cNvPr id="47126" name="Freeform 78@|5FFC:0|FBC:0|LFC:16777215|LBC:16777215"/>
          <p:cNvSpPr>
            <a:spLocks noEditPoints="1"/>
          </p:cNvSpPr>
          <p:nvPr/>
        </p:nvSpPr>
        <p:spPr bwMode="auto">
          <a:xfrm>
            <a:off x="5721350" y="3422650"/>
            <a:ext cx="725488" cy="1055688"/>
          </a:xfrm>
          <a:custGeom>
            <a:avLst/>
            <a:gdLst>
              <a:gd name="T0" fmla="*/ 2147483647 w 85"/>
              <a:gd name="T1" fmla="*/ 0 h 123"/>
              <a:gd name="T2" fmla="*/ 0 w 85"/>
              <a:gd name="T3" fmla="*/ 2147483647 h 123"/>
              <a:gd name="T4" fmla="*/ 1384128682 w 85"/>
              <a:gd name="T5" fmla="*/ 2147483647 h 123"/>
              <a:gd name="T6" fmla="*/ 2147483647 w 85"/>
              <a:gd name="T7" fmla="*/ 2147483647 h 123"/>
              <a:gd name="T8" fmla="*/ 2147483647 w 85"/>
              <a:gd name="T9" fmla="*/ 2147483647 h 123"/>
              <a:gd name="T10" fmla="*/ 2147483647 w 85"/>
              <a:gd name="T11" fmla="*/ 2147483647 h 123"/>
              <a:gd name="T12" fmla="*/ 2147483647 w 85"/>
              <a:gd name="T13" fmla="*/ 0 h 123"/>
              <a:gd name="T14" fmla="*/ 2147483647 w 85"/>
              <a:gd name="T15" fmla="*/ 2147483647 h 123"/>
              <a:gd name="T16" fmla="*/ 2147483647 w 85"/>
              <a:gd name="T17" fmla="*/ 2147483647 h 123"/>
              <a:gd name="T18" fmla="*/ 2147483647 w 85"/>
              <a:gd name="T19" fmla="*/ 2147483647 h 123"/>
              <a:gd name="T20" fmla="*/ 2147483647 w 85"/>
              <a:gd name="T21" fmla="*/ 2147483647 h 123"/>
              <a:gd name="T22" fmla="*/ 2147483647 w 85"/>
              <a:gd name="T23" fmla="*/ 2147483647 h 123"/>
              <a:gd name="T24" fmla="*/ 2147483647 w 85"/>
              <a:gd name="T25" fmla="*/ 2147483647 h 123"/>
              <a:gd name="T26" fmla="*/ 2147483647 w 85"/>
              <a:gd name="T27" fmla="*/ 2147483647 h 123"/>
              <a:gd name="T28" fmla="*/ 2147483647 w 85"/>
              <a:gd name="T29" fmla="*/ 2147483647 h 123"/>
              <a:gd name="T30" fmla="*/ 1966917460 w 85"/>
              <a:gd name="T31" fmla="*/ 2147483647 h 123"/>
              <a:gd name="T32" fmla="*/ 2147483647 w 85"/>
              <a:gd name="T33" fmla="*/ 2147483647 h 123"/>
              <a:gd name="T34" fmla="*/ 2147483647 w 85"/>
              <a:gd name="T35" fmla="*/ 2147483647 h 123"/>
              <a:gd name="T36" fmla="*/ 2147483647 w 85"/>
              <a:gd name="T37" fmla="*/ 2147483647 h 123"/>
              <a:gd name="T38" fmla="*/ 2147483647 w 85"/>
              <a:gd name="T39" fmla="*/ 2147483647 h 123"/>
              <a:gd name="T40" fmla="*/ 2147483647 w 85"/>
              <a:gd name="T41" fmla="*/ 2147483647 h 123"/>
              <a:gd name="T42" fmla="*/ 2147483647 w 85"/>
              <a:gd name="T43" fmla="*/ 2147483647 h 123"/>
              <a:gd name="T44" fmla="*/ 2147483647 w 85"/>
              <a:gd name="T45" fmla="*/ 2147483647 h 123"/>
              <a:gd name="T46" fmla="*/ 2147483647 w 85"/>
              <a:gd name="T47" fmla="*/ 2147483647 h 123"/>
              <a:gd name="T48" fmla="*/ 1748374869 w 85"/>
              <a:gd name="T49" fmla="*/ 2147483647 h 123"/>
              <a:gd name="T50" fmla="*/ 1311281152 w 85"/>
              <a:gd name="T51" fmla="*/ 2147483647 h 123"/>
              <a:gd name="T52" fmla="*/ 582788778 w 85"/>
              <a:gd name="T53" fmla="*/ 2147483647 h 123"/>
              <a:gd name="T54" fmla="*/ 2147483647 w 85"/>
              <a:gd name="T55" fmla="*/ 589322806 h 123"/>
              <a:gd name="T56" fmla="*/ 2147483647 w 85"/>
              <a:gd name="T57" fmla="*/ 2147483647 h 123"/>
              <a:gd name="T58" fmla="*/ 2147483647 w 85"/>
              <a:gd name="T59" fmla="*/ 2147483647 h 123"/>
              <a:gd name="T60" fmla="*/ 2147483647 w 85"/>
              <a:gd name="T61" fmla="*/ 2147483647 h 123"/>
              <a:gd name="T62" fmla="*/ 2147483647 w 85"/>
              <a:gd name="T63" fmla="*/ 2147483647 h 123"/>
              <a:gd name="T64" fmla="*/ 2147483647 w 85"/>
              <a:gd name="T65" fmla="*/ 2147483647 h 12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5" h="123">
                <a:moveTo>
                  <a:pt x="42" y="0"/>
                </a:moveTo>
                <a:cubicBezTo>
                  <a:pt x="19" y="0"/>
                  <a:pt x="0" y="19"/>
                  <a:pt x="0" y="42"/>
                </a:cubicBezTo>
                <a:cubicBezTo>
                  <a:pt x="0" y="57"/>
                  <a:pt x="14" y="74"/>
                  <a:pt x="19" y="88"/>
                </a:cubicBezTo>
                <a:cubicBezTo>
                  <a:pt x="27" y="110"/>
                  <a:pt x="26" y="123"/>
                  <a:pt x="42" y="123"/>
                </a:cubicBezTo>
                <a:cubicBezTo>
                  <a:pt x="59" y="123"/>
                  <a:pt x="58" y="110"/>
                  <a:pt x="65" y="88"/>
                </a:cubicBezTo>
                <a:cubicBezTo>
                  <a:pt x="70" y="74"/>
                  <a:pt x="85" y="57"/>
                  <a:pt x="85" y="42"/>
                </a:cubicBezTo>
                <a:cubicBezTo>
                  <a:pt x="85" y="19"/>
                  <a:pt x="66" y="0"/>
                  <a:pt x="42" y="0"/>
                </a:cubicBezTo>
                <a:close/>
                <a:moveTo>
                  <a:pt x="52" y="104"/>
                </a:moveTo>
                <a:cubicBezTo>
                  <a:pt x="33" y="106"/>
                  <a:pt x="33" y="106"/>
                  <a:pt x="33" y="106"/>
                </a:cubicBezTo>
                <a:cubicBezTo>
                  <a:pt x="33" y="104"/>
                  <a:pt x="32" y="102"/>
                  <a:pt x="31" y="99"/>
                </a:cubicBezTo>
                <a:cubicBezTo>
                  <a:pt x="31" y="99"/>
                  <a:pt x="31" y="99"/>
                  <a:pt x="31" y="99"/>
                </a:cubicBezTo>
                <a:cubicBezTo>
                  <a:pt x="55" y="96"/>
                  <a:pt x="55" y="96"/>
                  <a:pt x="55" y="96"/>
                </a:cubicBezTo>
                <a:cubicBezTo>
                  <a:pt x="54" y="97"/>
                  <a:pt x="54" y="98"/>
                  <a:pt x="54" y="99"/>
                </a:cubicBezTo>
                <a:cubicBezTo>
                  <a:pt x="53" y="101"/>
                  <a:pt x="53" y="103"/>
                  <a:pt x="52" y="104"/>
                </a:cubicBezTo>
                <a:close/>
                <a:moveTo>
                  <a:pt x="30" y="95"/>
                </a:moveTo>
                <a:cubicBezTo>
                  <a:pt x="29" y="93"/>
                  <a:pt x="28" y="91"/>
                  <a:pt x="27" y="88"/>
                </a:cubicBezTo>
                <a:cubicBezTo>
                  <a:pt x="57" y="88"/>
                  <a:pt x="57" y="88"/>
                  <a:pt x="57" y="88"/>
                </a:cubicBezTo>
                <a:cubicBezTo>
                  <a:pt x="57" y="89"/>
                  <a:pt x="56" y="91"/>
                  <a:pt x="56" y="92"/>
                </a:cubicBezTo>
                <a:lnTo>
                  <a:pt x="30" y="95"/>
                </a:lnTo>
                <a:close/>
                <a:moveTo>
                  <a:pt x="42" y="115"/>
                </a:moveTo>
                <a:cubicBezTo>
                  <a:pt x="38" y="115"/>
                  <a:pt x="37" y="114"/>
                  <a:pt x="35" y="110"/>
                </a:cubicBezTo>
                <a:cubicBezTo>
                  <a:pt x="51" y="108"/>
                  <a:pt x="51" y="108"/>
                  <a:pt x="51" y="108"/>
                </a:cubicBezTo>
                <a:cubicBezTo>
                  <a:pt x="49" y="114"/>
                  <a:pt x="47" y="115"/>
                  <a:pt x="42" y="115"/>
                </a:cubicBezTo>
                <a:close/>
                <a:moveTo>
                  <a:pt x="60" y="80"/>
                </a:moveTo>
                <a:cubicBezTo>
                  <a:pt x="24" y="80"/>
                  <a:pt x="24" y="80"/>
                  <a:pt x="24" y="80"/>
                </a:cubicBezTo>
                <a:cubicBezTo>
                  <a:pt x="23" y="76"/>
                  <a:pt x="20" y="72"/>
                  <a:pt x="18" y="68"/>
                </a:cubicBezTo>
                <a:cubicBezTo>
                  <a:pt x="13" y="59"/>
                  <a:pt x="8" y="50"/>
                  <a:pt x="8" y="42"/>
                </a:cubicBezTo>
                <a:cubicBezTo>
                  <a:pt x="8" y="23"/>
                  <a:pt x="23" y="8"/>
                  <a:pt x="42" y="8"/>
                </a:cubicBezTo>
                <a:cubicBezTo>
                  <a:pt x="61" y="8"/>
                  <a:pt x="77" y="23"/>
                  <a:pt x="77" y="42"/>
                </a:cubicBezTo>
                <a:cubicBezTo>
                  <a:pt x="77" y="50"/>
                  <a:pt x="72" y="59"/>
                  <a:pt x="67" y="68"/>
                </a:cubicBezTo>
                <a:cubicBezTo>
                  <a:pt x="64" y="72"/>
                  <a:pt x="62" y="76"/>
                  <a:pt x="60" y="80"/>
                </a:cubicBezTo>
                <a:close/>
                <a:moveTo>
                  <a:pt x="60" y="80"/>
                </a:moveTo>
                <a:cubicBezTo>
                  <a:pt x="60" y="80"/>
                  <a:pt x="60" y="80"/>
                  <a:pt x="60" y="8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p>
            <a:endParaRPr lang="zh-CN" altLang="en-US"/>
          </a:p>
        </p:txBody>
      </p:sp>
      <p:sp>
        <p:nvSpPr>
          <p:cNvPr id="47127" name="Freeform 79@|5FFC:0|FBC:0|LFC:16777215|LBC:16777215"/>
          <p:cNvSpPr>
            <a:spLocks noEditPoints="1"/>
          </p:cNvSpPr>
          <p:nvPr/>
        </p:nvSpPr>
        <p:spPr bwMode="auto">
          <a:xfrm>
            <a:off x="5884863" y="3584575"/>
            <a:ext cx="212725" cy="214313"/>
          </a:xfrm>
          <a:custGeom>
            <a:avLst/>
            <a:gdLst>
              <a:gd name="T0" fmla="*/ 1665270863 w 25"/>
              <a:gd name="T1" fmla="*/ 0 h 25"/>
              <a:gd name="T2" fmla="*/ 0 w 25"/>
              <a:gd name="T3" fmla="*/ 1690226623 h 25"/>
              <a:gd name="T4" fmla="*/ 144806162 w 25"/>
              <a:gd name="T5" fmla="*/ 1837202479 h 25"/>
              <a:gd name="T6" fmla="*/ 289612324 w 25"/>
              <a:gd name="T7" fmla="*/ 1690226623 h 25"/>
              <a:gd name="T8" fmla="*/ 1665270863 w 25"/>
              <a:gd name="T9" fmla="*/ 293951711 h 25"/>
              <a:gd name="T10" fmla="*/ 1810077025 w 25"/>
              <a:gd name="T11" fmla="*/ 146975855 h 25"/>
              <a:gd name="T12" fmla="*/ 1665270863 w 25"/>
              <a:gd name="T13" fmla="*/ 0 h 25"/>
              <a:gd name="T14" fmla="*/ 1665270863 w 25"/>
              <a:gd name="T15" fmla="*/ 0 h 25"/>
              <a:gd name="T16" fmla="*/ 1665270863 w 25"/>
              <a:gd name="T17" fmla="*/ 0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5" h="25">
                <a:moveTo>
                  <a:pt x="23" y="0"/>
                </a:moveTo>
                <a:cubicBezTo>
                  <a:pt x="11" y="0"/>
                  <a:pt x="0" y="10"/>
                  <a:pt x="0" y="23"/>
                </a:cubicBezTo>
                <a:cubicBezTo>
                  <a:pt x="0" y="24"/>
                  <a:pt x="1" y="25"/>
                  <a:pt x="2" y="25"/>
                </a:cubicBezTo>
                <a:cubicBezTo>
                  <a:pt x="3" y="25"/>
                  <a:pt x="4" y="24"/>
                  <a:pt x="4" y="23"/>
                </a:cubicBezTo>
                <a:cubicBezTo>
                  <a:pt x="4" y="12"/>
                  <a:pt x="13" y="4"/>
                  <a:pt x="23" y="4"/>
                </a:cubicBezTo>
                <a:cubicBezTo>
                  <a:pt x="24" y="4"/>
                  <a:pt x="25" y="3"/>
                  <a:pt x="25" y="2"/>
                </a:cubicBezTo>
                <a:cubicBezTo>
                  <a:pt x="25" y="1"/>
                  <a:pt x="24" y="0"/>
                  <a:pt x="23" y="0"/>
                </a:cubicBezTo>
                <a:close/>
                <a:moveTo>
                  <a:pt x="23" y="0"/>
                </a:moveTo>
                <a:cubicBezTo>
                  <a:pt x="23" y="0"/>
                  <a:pt x="23" y="0"/>
                  <a:pt x="2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p>
            <a:endParaRPr lang="zh-CN" altLang="en-US"/>
          </a:p>
        </p:txBody>
      </p:sp>
      <p:sp>
        <p:nvSpPr>
          <p:cNvPr id="47128" name="TextBox 13"/>
          <p:cNvSpPr txBox="1">
            <a:spLocks noChangeArrowheads="1"/>
          </p:cNvSpPr>
          <p:nvPr/>
        </p:nvSpPr>
        <p:spPr bwMode="auto">
          <a:xfrm>
            <a:off x="1876425" y="2193925"/>
            <a:ext cx="15621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chemeClr val="bg1"/>
                </a:solidFill>
                <a:latin typeface="Arial" pitchFamily="34" charset="0"/>
                <a:ea typeface="微软雅黑" pitchFamily="34" charset="-122"/>
                <a:sym typeface="Arial" pitchFamily="34" charset="0"/>
              </a:rPr>
              <a:t>ADD TITLE</a:t>
            </a:r>
          </a:p>
        </p:txBody>
      </p:sp>
      <p:sp>
        <p:nvSpPr>
          <p:cNvPr id="47129" name="TextBox 13"/>
          <p:cNvSpPr txBox="1">
            <a:spLocks noChangeArrowheads="1"/>
          </p:cNvSpPr>
          <p:nvPr/>
        </p:nvSpPr>
        <p:spPr bwMode="auto">
          <a:xfrm>
            <a:off x="1881188" y="2479675"/>
            <a:ext cx="1558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200">
                <a:solidFill>
                  <a:schemeClr val="bg1"/>
                </a:solidFill>
                <a:latin typeface="Arial" pitchFamily="34" charset="0"/>
                <a:ea typeface="微软雅黑" pitchFamily="34" charset="-122"/>
                <a:sym typeface="Arial" pitchFamily="34" charset="0"/>
              </a:rPr>
              <a:t>add your words here</a:t>
            </a:r>
          </a:p>
        </p:txBody>
      </p:sp>
      <p:sp>
        <p:nvSpPr>
          <p:cNvPr id="47130" name="TextBox 13"/>
          <p:cNvSpPr txBox="1">
            <a:spLocks noChangeArrowheads="1"/>
          </p:cNvSpPr>
          <p:nvPr/>
        </p:nvSpPr>
        <p:spPr bwMode="auto">
          <a:xfrm>
            <a:off x="1876425" y="3636963"/>
            <a:ext cx="15621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chemeClr val="bg1"/>
                </a:solidFill>
                <a:latin typeface="Arial" pitchFamily="34" charset="0"/>
                <a:ea typeface="微软雅黑" pitchFamily="34" charset="-122"/>
                <a:sym typeface="Arial" pitchFamily="34" charset="0"/>
              </a:rPr>
              <a:t>ADD TITLE</a:t>
            </a:r>
          </a:p>
        </p:txBody>
      </p:sp>
      <p:sp>
        <p:nvSpPr>
          <p:cNvPr id="47131" name="TextBox 13"/>
          <p:cNvSpPr txBox="1">
            <a:spLocks noChangeArrowheads="1"/>
          </p:cNvSpPr>
          <p:nvPr/>
        </p:nvSpPr>
        <p:spPr bwMode="auto">
          <a:xfrm>
            <a:off x="1881188" y="3922713"/>
            <a:ext cx="1558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200">
                <a:solidFill>
                  <a:schemeClr val="bg1"/>
                </a:solidFill>
                <a:latin typeface="Arial" pitchFamily="34" charset="0"/>
                <a:ea typeface="微软雅黑" pitchFamily="34" charset="-122"/>
                <a:sym typeface="Arial" pitchFamily="34" charset="0"/>
              </a:rPr>
              <a:t>add your words here</a:t>
            </a:r>
          </a:p>
        </p:txBody>
      </p:sp>
      <p:sp>
        <p:nvSpPr>
          <p:cNvPr id="47132" name="TextBox 13"/>
          <p:cNvSpPr txBox="1">
            <a:spLocks noChangeArrowheads="1"/>
          </p:cNvSpPr>
          <p:nvPr/>
        </p:nvSpPr>
        <p:spPr bwMode="auto">
          <a:xfrm>
            <a:off x="1876425" y="5045075"/>
            <a:ext cx="15621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chemeClr val="bg1"/>
                </a:solidFill>
                <a:latin typeface="Arial" pitchFamily="34" charset="0"/>
                <a:ea typeface="微软雅黑" pitchFamily="34" charset="-122"/>
                <a:sym typeface="Arial" pitchFamily="34" charset="0"/>
              </a:rPr>
              <a:t>ADD TITLE</a:t>
            </a:r>
          </a:p>
        </p:txBody>
      </p:sp>
      <p:sp>
        <p:nvSpPr>
          <p:cNvPr id="47133" name="TextBox 13"/>
          <p:cNvSpPr txBox="1">
            <a:spLocks noChangeArrowheads="1"/>
          </p:cNvSpPr>
          <p:nvPr/>
        </p:nvSpPr>
        <p:spPr bwMode="auto">
          <a:xfrm>
            <a:off x="1881188" y="5330825"/>
            <a:ext cx="1558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200">
                <a:solidFill>
                  <a:schemeClr val="bg1"/>
                </a:solidFill>
                <a:latin typeface="Arial" pitchFamily="34" charset="0"/>
                <a:ea typeface="微软雅黑" pitchFamily="34" charset="-122"/>
                <a:sym typeface="Arial" pitchFamily="34" charset="0"/>
              </a:rPr>
              <a:t>add your words here</a:t>
            </a:r>
          </a:p>
        </p:txBody>
      </p:sp>
      <p:sp>
        <p:nvSpPr>
          <p:cNvPr id="47134" name="TextBox 13"/>
          <p:cNvSpPr txBox="1">
            <a:spLocks noChangeArrowheads="1"/>
          </p:cNvSpPr>
          <p:nvPr/>
        </p:nvSpPr>
        <p:spPr bwMode="auto">
          <a:xfrm>
            <a:off x="8667750" y="2193925"/>
            <a:ext cx="15621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r" eaLnBrk="1" hangingPunct="1">
              <a:spcBef>
                <a:spcPct val="20000"/>
              </a:spcBef>
            </a:pPr>
            <a:r>
              <a:rPr lang="en-US" altLang="zh-CN" sz="1600" b="1">
                <a:solidFill>
                  <a:schemeClr val="bg1"/>
                </a:solidFill>
                <a:latin typeface="Arial" pitchFamily="34" charset="0"/>
                <a:ea typeface="微软雅黑" pitchFamily="34" charset="-122"/>
                <a:sym typeface="Arial" pitchFamily="34" charset="0"/>
              </a:rPr>
              <a:t>ADD TITLE</a:t>
            </a:r>
          </a:p>
        </p:txBody>
      </p:sp>
      <p:sp>
        <p:nvSpPr>
          <p:cNvPr id="47135" name="TextBox 13"/>
          <p:cNvSpPr txBox="1">
            <a:spLocks noChangeArrowheads="1"/>
          </p:cNvSpPr>
          <p:nvPr/>
        </p:nvSpPr>
        <p:spPr bwMode="auto">
          <a:xfrm>
            <a:off x="8672513" y="2479675"/>
            <a:ext cx="1558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r" eaLnBrk="1" hangingPunct="1">
              <a:spcBef>
                <a:spcPct val="20000"/>
              </a:spcBef>
            </a:pPr>
            <a:r>
              <a:rPr lang="en-US" altLang="zh-CN" sz="1200">
                <a:solidFill>
                  <a:schemeClr val="bg1"/>
                </a:solidFill>
                <a:latin typeface="Arial" pitchFamily="34" charset="0"/>
                <a:ea typeface="微软雅黑" pitchFamily="34" charset="-122"/>
                <a:sym typeface="Arial" pitchFamily="34" charset="0"/>
              </a:rPr>
              <a:t>add your words here</a:t>
            </a:r>
          </a:p>
        </p:txBody>
      </p:sp>
      <p:sp>
        <p:nvSpPr>
          <p:cNvPr id="47136" name="TextBox 13"/>
          <p:cNvSpPr txBox="1">
            <a:spLocks noChangeArrowheads="1"/>
          </p:cNvSpPr>
          <p:nvPr/>
        </p:nvSpPr>
        <p:spPr bwMode="auto">
          <a:xfrm>
            <a:off x="8667750" y="3646488"/>
            <a:ext cx="15621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r" eaLnBrk="1" hangingPunct="1">
              <a:spcBef>
                <a:spcPct val="20000"/>
              </a:spcBef>
            </a:pPr>
            <a:r>
              <a:rPr lang="en-US" altLang="zh-CN" sz="1600" b="1">
                <a:solidFill>
                  <a:schemeClr val="bg1"/>
                </a:solidFill>
                <a:latin typeface="Arial" pitchFamily="34" charset="0"/>
                <a:ea typeface="微软雅黑" pitchFamily="34" charset="-122"/>
                <a:sym typeface="Arial" pitchFamily="34" charset="0"/>
              </a:rPr>
              <a:t>ADD TITLE</a:t>
            </a:r>
          </a:p>
        </p:txBody>
      </p:sp>
      <p:sp>
        <p:nvSpPr>
          <p:cNvPr id="47137" name="TextBox 13"/>
          <p:cNvSpPr txBox="1">
            <a:spLocks noChangeArrowheads="1"/>
          </p:cNvSpPr>
          <p:nvPr/>
        </p:nvSpPr>
        <p:spPr bwMode="auto">
          <a:xfrm>
            <a:off x="8672513" y="3932238"/>
            <a:ext cx="1558925"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r" eaLnBrk="1" hangingPunct="1">
              <a:spcBef>
                <a:spcPct val="20000"/>
              </a:spcBef>
            </a:pPr>
            <a:r>
              <a:rPr lang="en-US" altLang="zh-CN" sz="1200">
                <a:solidFill>
                  <a:schemeClr val="bg1"/>
                </a:solidFill>
                <a:latin typeface="Arial" pitchFamily="34" charset="0"/>
                <a:ea typeface="微软雅黑" pitchFamily="34" charset="-122"/>
                <a:sym typeface="Arial" pitchFamily="34" charset="0"/>
              </a:rPr>
              <a:t>add your words here</a:t>
            </a:r>
          </a:p>
        </p:txBody>
      </p:sp>
      <p:sp>
        <p:nvSpPr>
          <p:cNvPr id="47138" name="TextBox 13"/>
          <p:cNvSpPr txBox="1">
            <a:spLocks noChangeArrowheads="1"/>
          </p:cNvSpPr>
          <p:nvPr/>
        </p:nvSpPr>
        <p:spPr bwMode="auto">
          <a:xfrm>
            <a:off x="8667750" y="5054600"/>
            <a:ext cx="15621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r" eaLnBrk="1" hangingPunct="1">
              <a:spcBef>
                <a:spcPct val="20000"/>
              </a:spcBef>
            </a:pPr>
            <a:r>
              <a:rPr lang="en-US" altLang="zh-CN" sz="1600" b="1">
                <a:solidFill>
                  <a:schemeClr val="bg1"/>
                </a:solidFill>
                <a:latin typeface="Arial" pitchFamily="34" charset="0"/>
                <a:ea typeface="微软雅黑" pitchFamily="34" charset="-122"/>
                <a:sym typeface="Arial" pitchFamily="34" charset="0"/>
              </a:rPr>
              <a:t>ADD TITLE</a:t>
            </a:r>
          </a:p>
        </p:txBody>
      </p:sp>
      <p:sp>
        <p:nvSpPr>
          <p:cNvPr id="47139" name="TextBox 13"/>
          <p:cNvSpPr txBox="1">
            <a:spLocks noChangeArrowheads="1"/>
          </p:cNvSpPr>
          <p:nvPr/>
        </p:nvSpPr>
        <p:spPr bwMode="auto">
          <a:xfrm>
            <a:off x="8672513" y="5341938"/>
            <a:ext cx="1558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r" eaLnBrk="1" hangingPunct="1">
              <a:spcBef>
                <a:spcPct val="20000"/>
              </a:spcBef>
            </a:pPr>
            <a:r>
              <a:rPr lang="en-US" altLang="zh-CN" sz="1200">
                <a:solidFill>
                  <a:schemeClr val="bg1"/>
                </a:solidFill>
                <a:latin typeface="Arial" pitchFamily="34" charset="0"/>
                <a:ea typeface="微软雅黑" pitchFamily="34" charset="-122"/>
                <a:sym typeface="Arial" pitchFamily="34" charset="0"/>
              </a:rPr>
              <a:t>add your words here</a:t>
            </a:r>
          </a:p>
        </p:txBody>
      </p:sp>
      <p:sp>
        <p:nvSpPr>
          <p:cNvPr id="47140" name="文本框 36"/>
          <p:cNvSpPr txBox="1">
            <a:spLocks noChangeArrowheads="1"/>
          </p:cNvSpPr>
          <p:nvPr/>
        </p:nvSpPr>
        <p:spPr bwMode="auto">
          <a:xfrm>
            <a:off x="1917700" y="539750"/>
            <a:ext cx="2117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b="1">
                <a:solidFill>
                  <a:srgbClr val="767171"/>
                </a:solidFill>
                <a:latin typeface="Arial" pitchFamily="34" charset="0"/>
                <a:cs typeface="Arial" pitchFamily="34" charset="0"/>
              </a:rPr>
              <a:t>ADD YOUR TITLE</a:t>
            </a:r>
            <a:endParaRPr lang="zh-CN" altLang="en-US" b="1">
              <a:solidFill>
                <a:srgbClr val="767171"/>
              </a:solidFill>
              <a:latin typeface="Arial" pitchFamily="34" charset="0"/>
              <a:cs typeface="Arial" pitchFamily="3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Shape 539"/>
          <p:cNvSpPr>
            <a:spLocks/>
          </p:cNvSpPr>
          <p:nvPr/>
        </p:nvSpPr>
        <p:spPr bwMode="auto">
          <a:xfrm>
            <a:off x="1476375" y="2495550"/>
            <a:ext cx="2527300" cy="1274763"/>
          </a:xfrm>
          <a:custGeom>
            <a:avLst/>
            <a:gdLst>
              <a:gd name="T0" fmla="*/ 643408 w 21600"/>
              <a:gd name="T1" fmla="*/ 0 h 21600"/>
              <a:gd name="T2" fmla="*/ 42671939 w 21600"/>
              <a:gd name="T3" fmla="*/ 37849602 h 21600"/>
              <a:gd name="T4" fmla="*/ 0 w 21600"/>
              <a:gd name="T5" fmla="*/ 75232440 h 21600"/>
              <a:gd name="T6" fmla="*/ 253882613 w 21600"/>
              <a:gd name="T7" fmla="*/ 75232440 h 21600"/>
              <a:gd name="T8" fmla="*/ 295705800 w 21600"/>
              <a:gd name="T9" fmla="*/ 38183932 h 21600"/>
              <a:gd name="T10" fmla="*/ 255607495 w 21600"/>
              <a:gd name="T11" fmla="*/ 62676 h 21600"/>
              <a:gd name="T12" fmla="*/ 643408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extrusionOk="0">
                <a:moveTo>
                  <a:pt x="47" y="0"/>
                </a:moveTo>
                <a:lnTo>
                  <a:pt x="3117" y="10867"/>
                </a:lnTo>
                <a:lnTo>
                  <a:pt x="0" y="21600"/>
                </a:lnTo>
                <a:lnTo>
                  <a:pt x="18545" y="21600"/>
                </a:lnTo>
                <a:lnTo>
                  <a:pt x="21600" y="10963"/>
                </a:lnTo>
                <a:lnTo>
                  <a:pt x="18671" y="18"/>
                </a:lnTo>
                <a:lnTo>
                  <a:pt x="47" y="0"/>
                </a:lnTo>
                <a:close/>
              </a:path>
            </a:pathLst>
          </a:custGeom>
          <a:solidFill>
            <a:srgbClr val="51308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endParaRPr lang="zh-CN" altLang="en-US"/>
          </a:p>
        </p:txBody>
      </p:sp>
      <p:sp>
        <p:nvSpPr>
          <p:cNvPr id="48132" name="Shape 542"/>
          <p:cNvSpPr>
            <a:spLocks/>
          </p:cNvSpPr>
          <p:nvPr/>
        </p:nvSpPr>
        <p:spPr bwMode="auto">
          <a:xfrm>
            <a:off x="2441575" y="2895600"/>
            <a:ext cx="563563" cy="469900"/>
          </a:xfrm>
          <a:custGeom>
            <a:avLst/>
            <a:gdLst>
              <a:gd name="T0" fmla="*/ 14524140 w 21600"/>
              <a:gd name="T1" fmla="*/ 6783768 h 21600"/>
              <a:gd name="T2" fmla="*/ 14703854 w 21600"/>
              <a:gd name="T3" fmla="*/ 9703805 h 21600"/>
              <a:gd name="T4" fmla="*/ 14097320 w 21600"/>
              <a:gd name="T5" fmla="*/ 10222500 h 21600"/>
              <a:gd name="T6" fmla="*/ 10594932 w 21600"/>
              <a:gd name="T7" fmla="*/ 10073895 h 21600"/>
              <a:gd name="T8" fmla="*/ 10426124 w 21600"/>
              <a:gd name="T9" fmla="*/ 7153858 h 21600"/>
              <a:gd name="T10" fmla="*/ 11026528 w 21600"/>
              <a:gd name="T11" fmla="*/ 6635162 h 21600"/>
              <a:gd name="T12" fmla="*/ 12109586 w 21600"/>
              <a:gd name="T13" fmla="*/ 5617176 h 21600"/>
              <a:gd name="T14" fmla="*/ 7810070 w 21600"/>
              <a:gd name="T15" fmla="*/ 5490803 h 21600"/>
              <a:gd name="T16" fmla="*/ 8886293 w 21600"/>
              <a:gd name="T17" fmla="*/ 6635162 h 21600"/>
              <a:gd name="T18" fmla="*/ 9492827 w 21600"/>
              <a:gd name="T19" fmla="*/ 7153858 h 21600"/>
              <a:gd name="T20" fmla="*/ 9313113 w 21600"/>
              <a:gd name="T21" fmla="*/ 10073895 h 21600"/>
              <a:gd name="T22" fmla="*/ 5815501 w 21600"/>
              <a:gd name="T23" fmla="*/ 10222500 h 21600"/>
              <a:gd name="T24" fmla="*/ 5208966 w 21600"/>
              <a:gd name="T25" fmla="*/ 9703805 h 21600"/>
              <a:gd name="T26" fmla="*/ 5387323 w 21600"/>
              <a:gd name="T27" fmla="*/ 6783768 h 21600"/>
              <a:gd name="T28" fmla="*/ 6891749 w 21600"/>
              <a:gd name="T29" fmla="*/ 6635162 h 21600"/>
              <a:gd name="T30" fmla="*/ 2761067 w 21600"/>
              <a:gd name="T31" fmla="*/ 5490803 h 21600"/>
              <a:gd name="T32" fmla="*/ 2601078 w 21600"/>
              <a:gd name="T33" fmla="*/ 6635162 h 21600"/>
              <a:gd name="T34" fmla="*/ 4121159 w 21600"/>
              <a:gd name="T35" fmla="*/ 6783768 h 21600"/>
              <a:gd name="T36" fmla="*/ 4299516 w 21600"/>
              <a:gd name="T37" fmla="*/ 9703805 h 21600"/>
              <a:gd name="T38" fmla="*/ 3677327 w 21600"/>
              <a:gd name="T39" fmla="*/ 10222500 h 21600"/>
              <a:gd name="T40" fmla="*/ 178357 w 21600"/>
              <a:gd name="T41" fmla="*/ 10073895 h 21600"/>
              <a:gd name="T42" fmla="*/ 0 w 21600"/>
              <a:gd name="T43" fmla="*/ 7153858 h 21600"/>
              <a:gd name="T44" fmla="*/ 621511 w 21600"/>
              <a:gd name="T45" fmla="*/ 6635162 h 21600"/>
              <a:gd name="T46" fmla="*/ 1682783 w 21600"/>
              <a:gd name="T47" fmla="*/ 5617176 h 21600"/>
              <a:gd name="T48" fmla="*/ 2759685 w 21600"/>
              <a:gd name="T49" fmla="*/ 4731697 h 21600"/>
              <a:gd name="T50" fmla="*/ 6890393 w 21600"/>
              <a:gd name="T51" fmla="*/ 3573611 h 21600"/>
              <a:gd name="T52" fmla="*/ 5385966 w 21600"/>
              <a:gd name="T53" fmla="*/ 3430226 h 21600"/>
              <a:gd name="T54" fmla="*/ 5207609 w 21600"/>
              <a:gd name="T55" fmla="*/ 504490 h 21600"/>
              <a:gd name="T56" fmla="*/ 5814144 w 21600"/>
              <a:gd name="T57" fmla="*/ 0 h 21600"/>
              <a:gd name="T58" fmla="*/ 9311757 w 21600"/>
              <a:gd name="T59" fmla="*/ 148606 h 21600"/>
              <a:gd name="T60" fmla="*/ 9491471 w 21600"/>
              <a:gd name="T61" fmla="*/ 3068643 h 21600"/>
              <a:gd name="T62" fmla="*/ 8884936 w 21600"/>
              <a:gd name="T63" fmla="*/ 3573611 h 21600"/>
              <a:gd name="T64" fmla="*/ 7808687 w 21600"/>
              <a:gd name="T65" fmla="*/ 4731697 h 21600"/>
              <a:gd name="T66" fmla="*/ 12697727 w 21600"/>
              <a:gd name="T67" fmla="*/ 4987727 h 21600"/>
              <a:gd name="T68" fmla="*/ 13017679 w 21600"/>
              <a:gd name="T69" fmla="*/ 6635162 h 2160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1600" h="21600" extrusionOk="0">
                <a:moveTo>
                  <a:pt x="20709" y="14020"/>
                </a:moveTo>
                <a:cubicBezTo>
                  <a:pt x="20951" y="14020"/>
                  <a:pt x="21162" y="14126"/>
                  <a:pt x="21336" y="14334"/>
                </a:cubicBezTo>
                <a:cubicBezTo>
                  <a:pt x="21512" y="14549"/>
                  <a:pt x="21600" y="14810"/>
                  <a:pt x="21600" y="15116"/>
                </a:cubicBezTo>
                <a:lnTo>
                  <a:pt x="21600" y="20504"/>
                </a:lnTo>
                <a:cubicBezTo>
                  <a:pt x="21600" y="20816"/>
                  <a:pt x="21512" y="21071"/>
                  <a:pt x="21336" y="21286"/>
                </a:cubicBezTo>
                <a:cubicBezTo>
                  <a:pt x="21162" y="21494"/>
                  <a:pt x="20951" y="21600"/>
                  <a:pt x="20709" y="21600"/>
                </a:cubicBezTo>
                <a:lnTo>
                  <a:pt x="16198" y="21600"/>
                </a:lnTo>
                <a:cubicBezTo>
                  <a:pt x="15941" y="21600"/>
                  <a:pt x="15730" y="21494"/>
                  <a:pt x="15564" y="21286"/>
                </a:cubicBezTo>
                <a:cubicBezTo>
                  <a:pt x="15400" y="21071"/>
                  <a:pt x="15316" y="20816"/>
                  <a:pt x="15316" y="20504"/>
                </a:cubicBezTo>
                <a:lnTo>
                  <a:pt x="15316" y="15116"/>
                </a:lnTo>
                <a:cubicBezTo>
                  <a:pt x="15316" y="14810"/>
                  <a:pt x="15400" y="14549"/>
                  <a:pt x="15571" y="14334"/>
                </a:cubicBezTo>
                <a:cubicBezTo>
                  <a:pt x="15737" y="14126"/>
                  <a:pt x="15945" y="14020"/>
                  <a:pt x="16198" y="14020"/>
                </a:cubicBezTo>
                <a:lnTo>
                  <a:pt x="17789" y="14020"/>
                </a:lnTo>
                <a:lnTo>
                  <a:pt x="17789" y="11869"/>
                </a:lnTo>
                <a:cubicBezTo>
                  <a:pt x="17789" y="11699"/>
                  <a:pt x="17708" y="11611"/>
                  <a:pt x="17544" y="11602"/>
                </a:cubicBezTo>
                <a:lnTo>
                  <a:pt x="11473" y="11602"/>
                </a:lnTo>
                <a:lnTo>
                  <a:pt x="11473" y="14020"/>
                </a:lnTo>
                <a:lnTo>
                  <a:pt x="13054" y="14020"/>
                </a:lnTo>
                <a:cubicBezTo>
                  <a:pt x="13297" y="14020"/>
                  <a:pt x="13507" y="14126"/>
                  <a:pt x="13681" y="14334"/>
                </a:cubicBezTo>
                <a:cubicBezTo>
                  <a:pt x="13857" y="14549"/>
                  <a:pt x="13945" y="14810"/>
                  <a:pt x="13945" y="15116"/>
                </a:cubicBezTo>
                <a:lnTo>
                  <a:pt x="13945" y="20504"/>
                </a:lnTo>
                <a:cubicBezTo>
                  <a:pt x="13945" y="20816"/>
                  <a:pt x="13857" y="21071"/>
                  <a:pt x="13681" y="21286"/>
                </a:cubicBezTo>
                <a:cubicBezTo>
                  <a:pt x="13507" y="21494"/>
                  <a:pt x="13297" y="21600"/>
                  <a:pt x="13054" y="21600"/>
                </a:cubicBezTo>
                <a:lnTo>
                  <a:pt x="8543" y="21600"/>
                </a:lnTo>
                <a:cubicBezTo>
                  <a:pt x="8298" y="21600"/>
                  <a:pt x="8090" y="21494"/>
                  <a:pt x="7914" y="21286"/>
                </a:cubicBezTo>
                <a:cubicBezTo>
                  <a:pt x="7740" y="21071"/>
                  <a:pt x="7652" y="20816"/>
                  <a:pt x="7652" y="20504"/>
                </a:cubicBezTo>
                <a:lnTo>
                  <a:pt x="7652" y="15116"/>
                </a:lnTo>
                <a:cubicBezTo>
                  <a:pt x="7652" y="14810"/>
                  <a:pt x="7740" y="14549"/>
                  <a:pt x="7914" y="14334"/>
                </a:cubicBezTo>
                <a:cubicBezTo>
                  <a:pt x="8090" y="14126"/>
                  <a:pt x="8298" y="14020"/>
                  <a:pt x="8543" y="14020"/>
                </a:cubicBezTo>
                <a:lnTo>
                  <a:pt x="10124" y="14020"/>
                </a:lnTo>
                <a:lnTo>
                  <a:pt x="10124" y="11602"/>
                </a:lnTo>
                <a:lnTo>
                  <a:pt x="4056" y="11602"/>
                </a:lnTo>
                <a:cubicBezTo>
                  <a:pt x="3902" y="11602"/>
                  <a:pt x="3821" y="11690"/>
                  <a:pt x="3821" y="11869"/>
                </a:cubicBezTo>
                <a:lnTo>
                  <a:pt x="3821" y="14020"/>
                </a:lnTo>
                <a:lnTo>
                  <a:pt x="5402" y="14020"/>
                </a:lnTo>
                <a:cubicBezTo>
                  <a:pt x="5662" y="14020"/>
                  <a:pt x="5875" y="14126"/>
                  <a:pt x="6054" y="14334"/>
                </a:cubicBezTo>
                <a:cubicBezTo>
                  <a:pt x="6230" y="14549"/>
                  <a:pt x="6316" y="14810"/>
                  <a:pt x="6316" y="15116"/>
                </a:cubicBezTo>
                <a:lnTo>
                  <a:pt x="6316" y="20504"/>
                </a:lnTo>
                <a:cubicBezTo>
                  <a:pt x="6316" y="20816"/>
                  <a:pt x="6230" y="21071"/>
                  <a:pt x="6054" y="21286"/>
                </a:cubicBezTo>
                <a:cubicBezTo>
                  <a:pt x="5877" y="21494"/>
                  <a:pt x="5664" y="21600"/>
                  <a:pt x="5402" y="21600"/>
                </a:cubicBezTo>
                <a:lnTo>
                  <a:pt x="913" y="21600"/>
                </a:lnTo>
                <a:cubicBezTo>
                  <a:pt x="658" y="21600"/>
                  <a:pt x="441" y="21494"/>
                  <a:pt x="262" y="21286"/>
                </a:cubicBezTo>
                <a:cubicBezTo>
                  <a:pt x="88" y="21071"/>
                  <a:pt x="0" y="20816"/>
                  <a:pt x="0" y="20504"/>
                </a:cubicBezTo>
                <a:lnTo>
                  <a:pt x="0" y="15116"/>
                </a:lnTo>
                <a:cubicBezTo>
                  <a:pt x="0" y="14810"/>
                  <a:pt x="88" y="14549"/>
                  <a:pt x="262" y="14334"/>
                </a:cubicBezTo>
                <a:cubicBezTo>
                  <a:pt x="438" y="14126"/>
                  <a:pt x="656" y="14020"/>
                  <a:pt x="913" y="14020"/>
                </a:cubicBezTo>
                <a:lnTo>
                  <a:pt x="2472" y="14020"/>
                </a:lnTo>
                <a:lnTo>
                  <a:pt x="2472" y="11869"/>
                </a:lnTo>
                <a:cubicBezTo>
                  <a:pt x="2472" y="11352"/>
                  <a:pt x="2629" y="10912"/>
                  <a:pt x="2942" y="10544"/>
                </a:cubicBezTo>
                <a:cubicBezTo>
                  <a:pt x="3253" y="10180"/>
                  <a:pt x="3623" y="9998"/>
                  <a:pt x="4054" y="9998"/>
                </a:cubicBezTo>
                <a:lnTo>
                  <a:pt x="10122" y="9998"/>
                </a:lnTo>
                <a:lnTo>
                  <a:pt x="10122" y="7551"/>
                </a:lnTo>
                <a:lnTo>
                  <a:pt x="8541" y="7551"/>
                </a:lnTo>
                <a:cubicBezTo>
                  <a:pt x="8296" y="7551"/>
                  <a:pt x="8088" y="7451"/>
                  <a:pt x="7912" y="7248"/>
                </a:cubicBezTo>
                <a:cubicBezTo>
                  <a:pt x="7738" y="7045"/>
                  <a:pt x="7650" y="6790"/>
                  <a:pt x="7650" y="6484"/>
                </a:cubicBezTo>
                <a:lnTo>
                  <a:pt x="7650" y="1066"/>
                </a:lnTo>
                <a:cubicBezTo>
                  <a:pt x="7650" y="776"/>
                  <a:pt x="7738" y="523"/>
                  <a:pt x="7912" y="314"/>
                </a:cubicBezTo>
                <a:cubicBezTo>
                  <a:pt x="8088" y="103"/>
                  <a:pt x="8296" y="0"/>
                  <a:pt x="8541" y="0"/>
                </a:cubicBezTo>
                <a:lnTo>
                  <a:pt x="13052" y="0"/>
                </a:lnTo>
                <a:cubicBezTo>
                  <a:pt x="13294" y="0"/>
                  <a:pt x="13505" y="103"/>
                  <a:pt x="13679" y="314"/>
                </a:cubicBezTo>
                <a:cubicBezTo>
                  <a:pt x="13855" y="523"/>
                  <a:pt x="13943" y="776"/>
                  <a:pt x="13943" y="1066"/>
                </a:cubicBezTo>
                <a:lnTo>
                  <a:pt x="13943" y="6484"/>
                </a:lnTo>
                <a:cubicBezTo>
                  <a:pt x="13943" y="6790"/>
                  <a:pt x="13855" y="7045"/>
                  <a:pt x="13679" y="7248"/>
                </a:cubicBezTo>
                <a:cubicBezTo>
                  <a:pt x="13505" y="7451"/>
                  <a:pt x="13294" y="7551"/>
                  <a:pt x="13052" y="7551"/>
                </a:cubicBezTo>
                <a:lnTo>
                  <a:pt x="11471" y="7551"/>
                </a:lnTo>
                <a:lnTo>
                  <a:pt x="11471" y="9998"/>
                </a:lnTo>
                <a:lnTo>
                  <a:pt x="17541" y="9998"/>
                </a:lnTo>
                <a:cubicBezTo>
                  <a:pt x="17970" y="9998"/>
                  <a:pt x="18339" y="10177"/>
                  <a:pt x="18653" y="10539"/>
                </a:cubicBezTo>
                <a:cubicBezTo>
                  <a:pt x="18966" y="10900"/>
                  <a:pt x="19123" y="11344"/>
                  <a:pt x="19123" y="11869"/>
                </a:cubicBezTo>
                <a:lnTo>
                  <a:pt x="19123" y="14020"/>
                </a:lnTo>
                <a:lnTo>
                  <a:pt x="20709" y="1402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9050" tIns="19050" rIns="19050" bIns="19050" anchor="ctr"/>
          <a:lstStyle/>
          <a:p>
            <a:endParaRPr lang="zh-CN" altLang="en-US"/>
          </a:p>
        </p:txBody>
      </p:sp>
      <p:sp>
        <p:nvSpPr>
          <p:cNvPr id="48133" name="Shape 544"/>
          <p:cNvSpPr>
            <a:spLocks/>
          </p:cNvSpPr>
          <p:nvPr/>
        </p:nvSpPr>
        <p:spPr bwMode="auto">
          <a:xfrm>
            <a:off x="3702050" y="2493963"/>
            <a:ext cx="2528888" cy="1276350"/>
          </a:xfrm>
          <a:custGeom>
            <a:avLst/>
            <a:gdLst>
              <a:gd name="T0" fmla="*/ 644281 w 21600"/>
              <a:gd name="T1" fmla="*/ 0 h 21600"/>
              <a:gd name="T2" fmla="*/ 42725680 w 21600"/>
              <a:gd name="T3" fmla="*/ 37943876 h 21600"/>
              <a:gd name="T4" fmla="*/ 0 w 21600"/>
              <a:gd name="T5" fmla="*/ 75419876 h 21600"/>
              <a:gd name="T6" fmla="*/ 254201714 w 21600"/>
              <a:gd name="T7" fmla="*/ 75419876 h 21600"/>
              <a:gd name="T8" fmla="*/ 296077524 w 21600"/>
              <a:gd name="T9" fmla="*/ 38279096 h 21600"/>
              <a:gd name="T10" fmla="*/ 255928851 w 21600"/>
              <a:gd name="T11" fmla="*/ 62872 h 21600"/>
              <a:gd name="T12" fmla="*/ 644281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extrusionOk="0">
                <a:moveTo>
                  <a:pt x="47" y="0"/>
                </a:moveTo>
                <a:lnTo>
                  <a:pt x="3117" y="10867"/>
                </a:lnTo>
                <a:lnTo>
                  <a:pt x="0" y="21600"/>
                </a:lnTo>
                <a:lnTo>
                  <a:pt x="18545" y="21600"/>
                </a:lnTo>
                <a:lnTo>
                  <a:pt x="21600" y="10963"/>
                </a:lnTo>
                <a:lnTo>
                  <a:pt x="18671" y="18"/>
                </a:lnTo>
                <a:lnTo>
                  <a:pt x="47" y="0"/>
                </a:lnTo>
                <a:close/>
              </a:path>
            </a:pathLst>
          </a:custGeom>
          <a:solidFill>
            <a:srgbClr val="DE447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endParaRPr lang="zh-CN" altLang="en-US"/>
          </a:p>
        </p:txBody>
      </p:sp>
      <p:sp>
        <p:nvSpPr>
          <p:cNvPr id="48134" name="Shape 547"/>
          <p:cNvSpPr>
            <a:spLocks/>
          </p:cNvSpPr>
          <p:nvPr/>
        </p:nvSpPr>
        <p:spPr bwMode="auto">
          <a:xfrm>
            <a:off x="4695825" y="2890838"/>
            <a:ext cx="585788" cy="487362"/>
          </a:xfrm>
          <a:custGeom>
            <a:avLst/>
            <a:gdLst>
              <a:gd name="T0" fmla="*/ 9773846 w 21600"/>
              <a:gd name="T1" fmla="*/ 3935787 h 21600"/>
              <a:gd name="T2" fmla="*/ 8882444 w 21600"/>
              <a:gd name="T3" fmla="*/ 5498188 h 21600"/>
              <a:gd name="T4" fmla="*/ 9065585 w 21600"/>
              <a:gd name="T5" fmla="*/ 7018848 h 21600"/>
              <a:gd name="T6" fmla="*/ 7668887 w 21600"/>
              <a:gd name="T7" fmla="*/ 7944881 h 21600"/>
              <a:gd name="T8" fmla="*/ 6015527 w 21600"/>
              <a:gd name="T9" fmla="*/ 7878703 h 21600"/>
              <a:gd name="T10" fmla="*/ 4115025 w 21600"/>
              <a:gd name="T11" fmla="*/ 8626037 h 21600"/>
              <a:gd name="T12" fmla="*/ 2697011 w 21600"/>
              <a:gd name="T13" fmla="*/ 7690347 h 21600"/>
              <a:gd name="T14" fmla="*/ 1106163 w 21600"/>
              <a:gd name="T15" fmla="*/ 7226044 h 21600"/>
              <a:gd name="T16" fmla="*/ 1698243 w 21600"/>
              <a:gd name="T17" fmla="*/ 6145251 h 21600"/>
              <a:gd name="T18" fmla="*/ 0 w 21600"/>
              <a:gd name="T19" fmla="*/ 5243632 h 21600"/>
              <a:gd name="T20" fmla="*/ 1391545 w 21600"/>
              <a:gd name="T21" fmla="*/ 3749957 h 21600"/>
              <a:gd name="T22" fmla="*/ 1071612 w 21600"/>
              <a:gd name="T23" fmla="*/ 2040941 h 21600"/>
              <a:gd name="T24" fmla="*/ 2631571 w 21600"/>
              <a:gd name="T25" fmla="*/ 1530836 h 21600"/>
              <a:gd name="T26" fmla="*/ 4017963 w 21600"/>
              <a:gd name="T27" fmla="*/ 1001890 h 21600"/>
              <a:gd name="T28" fmla="*/ 5941246 w 21600"/>
              <a:gd name="T29" fmla="*/ 1001890 h 21600"/>
              <a:gd name="T30" fmla="*/ 7772593 w 21600"/>
              <a:gd name="T31" fmla="*/ 1260508 h 21600"/>
              <a:gd name="T32" fmla="*/ 9048662 w 21600"/>
              <a:gd name="T33" fmla="*/ 2243557 h 21600"/>
              <a:gd name="T34" fmla="*/ 4987307 w 21600"/>
              <a:gd name="T35" fmla="*/ 5877450 h 21600"/>
              <a:gd name="T36" fmla="*/ 6363420 w 21600"/>
              <a:gd name="T37" fmla="*/ 4154197 h 21600"/>
              <a:gd name="T38" fmla="*/ 3479581 w 21600"/>
              <a:gd name="T39" fmla="*/ 4638332 h 21600"/>
              <a:gd name="T40" fmla="*/ 15074495 w 21600"/>
              <a:gd name="T41" fmla="*/ 8630121 h 21600"/>
              <a:gd name="T42" fmla="*/ 15322343 w 21600"/>
              <a:gd name="T43" fmla="*/ 9744510 h 21600"/>
              <a:gd name="T44" fmla="*/ 14120555 w 21600"/>
              <a:gd name="T45" fmla="*/ 10674627 h 21600"/>
              <a:gd name="T46" fmla="*/ 12777582 w 21600"/>
              <a:gd name="T47" fmla="*/ 10364091 h 21600"/>
              <a:gd name="T48" fmla="*/ 12033252 w 21600"/>
              <a:gd name="T49" fmla="*/ 10944458 h 21600"/>
              <a:gd name="T50" fmla="*/ 10913122 w 21600"/>
              <a:gd name="T51" fmla="*/ 9853467 h 21600"/>
              <a:gd name="T52" fmla="*/ 9625283 w 21600"/>
              <a:gd name="T53" fmla="*/ 9489976 h 21600"/>
              <a:gd name="T54" fmla="*/ 9231802 w 21600"/>
              <a:gd name="T55" fmla="*/ 8189238 h 21600"/>
              <a:gd name="T56" fmla="*/ 10139394 w 21600"/>
              <a:gd name="T57" fmla="*/ 7596665 h 21600"/>
              <a:gd name="T58" fmla="*/ 9812085 w 21600"/>
              <a:gd name="T59" fmla="*/ 6724580 h 21600"/>
              <a:gd name="T60" fmla="*/ 11013140 w 21600"/>
              <a:gd name="T61" fmla="*/ 5808723 h 21600"/>
              <a:gd name="T62" fmla="*/ 12339217 w 21600"/>
              <a:gd name="T63" fmla="*/ 6117747 h 21600"/>
              <a:gd name="T64" fmla="*/ 13093826 w 21600"/>
              <a:gd name="T65" fmla="*/ 5534334 h 21600"/>
              <a:gd name="T66" fmla="*/ 14219109 w 21600"/>
              <a:gd name="T67" fmla="*/ 6626837 h 21600"/>
              <a:gd name="T68" fmla="*/ 15595955 w 21600"/>
              <a:gd name="T69" fmla="*/ 7174127 h 21600"/>
              <a:gd name="T70" fmla="*/ 15529755 w 21600"/>
              <a:gd name="T71" fmla="*/ 8484002 h 21600"/>
              <a:gd name="T72" fmla="*/ 14897972 w 21600"/>
              <a:gd name="T73" fmla="*/ 3636443 h 21600"/>
              <a:gd name="T74" fmla="*/ 14553767 w 21600"/>
              <a:gd name="T75" fmla="*/ 4512070 h 21600"/>
              <a:gd name="T76" fmla="*/ 13447604 w 21600"/>
              <a:gd name="T77" fmla="*/ 4463198 h 21600"/>
              <a:gd name="T78" fmla="*/ 12644451 w 21600"/>
              <a:gd name="T79" fmla="*/ 4512070 h 21600"/>
              <a:gd name="T80" fmla="*/ 11537556 w 21600"/>
              <a:gd name="T81" fmla="*/ 4668883 h 21600"/>
              <a:gd name="T82" fmla="*/ 11077143 w 21600"/>
              <a:gd name="T83" fmla="*/ 3858395 h 21600"/>
              <a:gd name="T84" fmla="*/ 9909174 w 21600"/>
              <a:gd name="T85" fmla="*/ 2807137 h 21600"/>
              <a:gd name="T86" fmla="*/ 10688055 w 21600"/>
              <a:gd name="T87" fmla="*/ 1837310 h 21600"/>
              <a:gd name="T88" fmla="*/ 10639510 w 21600"/>
              <a:gd name="T89" fmla="*/ 806404 h 21600"/>
              <a:gd name="T90" fmla="*/ 11989860 w 21600"/>
              <a:gd name="T91" fmla="*/ 150699 h 21600"/>
              <a:gd name="T92" fmla="*/ 12917303 w 21600"/>
              <a:gd name="T93" fmla="*/ 523350 h 21600"/>
              <a:gd name="T94" fmla="*/ 13521885 w 21600"/>
              <a:gd name="T95" fmla="*/ 0 h 21600"/>
              <a:gd name="T96" fmla="*/ 14830308 w 21600"/>
              <a:gd name="T97" fmla="*/ 698485 h 21600"/>
              <a:gd name="T98" fmla="*/ 15578300 w 21600"/>
              <a:gd name="T99" fmla="*/ 1645885 h 21600"/>
              <a:gd name="T100" fmla="*/ 15545186 w 21600"/>
              <a:gd name="T101" fmla="*/ 3021464 h 21600"/>
              <a:gd name="T102" fmla="*/ 12562820 w 21600"/>
              <a:gd name="T103" fmla="*/ 9062857 h 21600"/>
              <a:gd name="T104" fmla="*/ 11867034 w 21600"/>
              <a:gd name="T105" fmla="*/ 7655712 h 21600"/>
              <a:gd name="T106" fmla="*/ 13532164 w 21600"/>
              <a:gd name="T107" fmla="*/ 2997028 h 21600"/>
              <a:gd name="T108" fmla="*/ 11982510 w 21600"/>
              <a:gd name="T109" fmla="*/ 2456372 h 216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1600" h="21600" extrusionOk="0">
                <a:moveTo>
                  <a:pt x="11234" y="6152"/>
                </a:moveTo>
                <a:cubicBezTo>
                  <a:pt x="11406" y="6502"/>
                  <a:pt x="11552" y="6917"/>
                  <a:pt x="11672" y="7395"/>
                </a:cubicBezTo>
                <a:cubicBezTo>
                  <a:pt x="11747" y="7412"/>
                  <a:pt x="11886" y="7434"/>
                  <a:pt x="12089" y="7462"/>
                </a:cubicBezTo>
                <a:cubicBezTo>
                  <a:pt x="12291" y="7488"/>
                  <a:pt x="12501" y="7527"/>
                  <a:pt x="12715" y="7578"/>
                </a:cubicBezTo>
                <a:cubicBezTo>
                  <a:pt x="12929" y="7626"/>
                  <a:pt x="13120" y="7680"/>
                  <a:pt x="13289" y="7731"/>
                </a:cubicBezTo>
                <a:cubicBezTo>
                  <a:pt x="13459" y="7787"/>
                  <a:pt x="13543" y="7849"/>
                  <a:pt x="13543" y="7923"/>
                </a:cubicBezTo>
                <a:lnTo>
                  <a:pt x="13543" y="10328"/>
                </a:lnTo>
                <a:cubicBezTo>
                  <a:pt x="13543" y="10416"/>
                  <a:pt x="13459" y="10495"/>
                  <a:pt x="13289" y="10549"/>
                </a:cubicBezTo>
                <a:cubicBezTo>
                  <a:pt x="13120" y="10611"/>
                  <a:pt x="12929" y="10659"/>
                  <a:pt x="12715" y="10707"/>
                </a:cubicBezTo>
                <a:cubicBezTo>
                  <a:pt x="12501" y="10752"/>
                  <a:pt x="12289" y="10783"/>
                  <a:pt x="12077" y="10800"/>
                </a:cubicBezTo>
                <a:cubicBezTo>
                  <a:pt x="11867" y="10820"/>
                  <a:pt x="11731" y="10837"/>
                  <a:pt x="11672" y="10857"/>
                </a:cubicBezTo>
                <a:cubicBezTo>
                  <a:pt x="11566" y="11243"/>
                  <a:pt x="11430" y="11639"/>
                  <a:pt x="11255" y="12045"/>
                </a:cubicBezTo>
                <a:cubicBezTo>
                  <a:pt x="11430" y="12325"/>
                  <a:pt x="11594" y="12596"/>
                  <a:pt x="11757" y="12864"/>
                </a:cubicBezTo>
                <a:cubicBezTo>
                  <a:pt x="11919" y="13127"/>
                  <a:pt x="12100" y="13395"/>
                  <a:pt x="12303" y="13655"/>
                </a:cubicBezTo>
                <a:lnTo>
                  <a:pt x="12326" y="13787"/>
                </a:lnTo>
                <a:cubicBezTo>
                  <a:pt x="12326" y="13841"/>
                  <a:pt x="12249" y="13977"/>
                  <a:pt x="12096" y="14194"/>
                </a:cubicBezTo>
                <a:cubicBezTo>
                  <a:pt x="11940" y="14411"/>
                  <a:pt x="11762" y="14637"/>
                  <a:pt x="11559" y="14877"/>
                </a:cubicBezTo>
                <a:cubicBezTo>
                  <a:pt x="11357" y="15117"/>
                  <a:pt x="11166" y="15326"/>
                  <a:pt x="10992" y="15513"/>
                </a:cubicBezTo>
                <a:cubicBezTo>
                  <a:pt x="10813" y="15696"/>
                  <a:pt x="10702" y="15789"/>
                  <a:pt x="10658" y="15789"/>
                </a:cubicBezTo>
                <a:cubicBezTo>
                  <a:pt x="10643" y="15789"/>
                  <a:pt x="10566" y="15727"/>
                  <a:pt x="10427" y="15606"/>
                </a:cubicBezTo>
                <a:cubicBezTo>
                  <a:pt x="10288" y="15484"/>
                  <a:pt x="10135" y="15346"/>
                  <a:pt x="9966" y="15188"/>
                </a:cubicBezTo>
                <a:cubicBezTo>
                  <a:pt x="9796" y="15030"/>
                  <a:pt x="9638" y="14886"/>
                  <a:pt x="9493" y="14747"/>
                </a:cubicBezTo>
                <a:cubicBezTo>
                  <a:pt x="9344" y="14615"/>
                  <a:pt x="9250" y="14524"/>
                  <a:pt x="9205" y="14476"/>
                </a:cubicBezTo>
                <a:cubicBezTo>
                  <a:pt x="8866" y="14685"/>
                  <a:pt x="8537" y="14852"/>
                  <a:pt x="8212" y="14979"/>
                </a:cubicBezTo>
                <a:cubicBezTo>
                  <a:pt x="8212" y="15069"/>
                  <a:pt x="8200" y="15236"/>
                  <a:pt x="8179" y="15476"/>
                </a:cubicBezTo>
                <a:cubicBezTo>
                  <a:pt x="8156" y="15721"/>
                  <a:pt x="8127" y="15976"/>
                  <a:pt x="8090" y="16241"/>
                </a:cubicBezTo>
                <a:cubicBezTo>
                  <a:pt x="8052" y="16509"/>
                  <a:pt x="8005" y="16744"/>
                  <a:pt x="7948" y="16944"/>
                </a:cubicBezTo>
                <a:cubicBezTo>
                  <a:pt x="7892" y="17148"/>
                  <a:pt x="7833" y="17249"/>
                  <a:pt x="7774" y="17249"/>
                </a:cubicBezTo>
                <a:lnTo>
                  <a:pt x="5769" y="17249"/>
                </a:lnTo>
                <a:cubicBezTo>
                  <a:pt x="5708" y="17249"/>
                  <a:pt x="5651" y="17147"/>
                  <a:pt x="5595" y="16944"/>
                </a:cubicBezTo>
                <a:cubicBezTo>
                  <a:pt x="5538" y="16744"/>
                  <a:pt x="5494" y="16509"/>
                  <a:pt x="5463" y="16241"/>
                </a:cubicBezTo>
                <a:cubicBezTo>
                  <a:pt x="5435" y="15976"/>
                  <a:pt x="5406" y="15721"/>
                  <a:pt x="5385" y="15484"/>
                </a:cubicBezTo>
                <a:cubicBezTo>
                  <a:pt x="5362" y="15244"/>
                  <a:pt x="5352" y="15078"/>
                  <a:pt x="5352" y="14979"/>
                </a:cubicBezTo>
                <a:cubicBezTo>
                  <a:pt x="5013" y="14871"/>
                  <a:pt x="4682" y="14702"/>
                  <a:pt x="4359" y="14476"/>
                </a:cubicBezTo>
                <a:cubicBezTo>
                  <a:pt x="4126" y="14685"/>
                  <a:pt x="3895" y="14894"/>
                  <a:pt x="3667" y="15106"/>
                </a:cubicBezTo>
                <a:cubicBezTo>
                  <a:pt x="3439" y="15321"/>
                  <a:pt x="3213" y="15535"/>
                  <a:pt x="2996" y="15761"/>
                </a:cubicBezTo>
                <a:lnTo>
                  <a:pt x="2883" y="15789"/>
                </a:lnTo>
                <a:cubicBezTo>
                  <a:pt x="2855" y="15789"/>
                  <a:pt x="2751" y="15696"/>
                  <a:pt x="2573" y="15513"/>
                </a:cubicBezTo>
                <a:cubicBezTo>
                  <a:pt x="2396" y="15326"/>
                  <a:pt x="2212" y="15117"/>
                  <a:pt x="2022" y="14877"/>
                </a:cubicBezTo>
                <a:cubicBezTo>
                  <a:pt x="1829" y="14637"/>
                  <a:pt x="1657" y="14411"/>
                  <a:pt x="1504" y="14194"/>
                </a:cubicBezTo>
                <a:cubicBezTo>
                  <a:pt x="1349" y="13977"/>
                  <a:pt x="1273" y="13841"/>
                  <a:pt x="1273" y="13787"/>
                </a:cubicBezTo>
                <a:cubicBezTo>
                  <a:pt x="1273" y="13771"/>
                  <a:pt x="1320" y="13677"/>
                  <a:pt x="1419" y="13511"/>
                </a:cubicBezTo>
                <a:cubicBezTo>
                  <a:pt x="1516" y="13347"/>
                  <a:pt x="1629" y="13163"/>
                  <a:pt x="1751" y="12971"/>
                </a:cubicBezTo>
                <a:cubicBezTo>
                  <a:pt x="1876" y="12777"/>
                  <a:pt x="1991" y="12590"/>
                  <a:pt x="2100" y="12415"/>
                </a:cubicBezTo>
                <a:cubicBezTo>
                  <a:pt x="2210" y="12240"/>
                  <a:pt x="2278" y="12127"/>
                  <a:pt x="2309" y="12071"/>
                </a:cubicBezTo>
                <a:cubicBezTo>
                  <a:pt x="2135" y="11687"/>
                  <a:pt x="1989" y="11260"/>
                  <a:pt x="1869" y="10800"/>
                </a:cubicBezTo>
                <a:cubicBezTo>
                  <a:pt x="1794" y="10783"/>
                  <a:pt x="1655" y="10761"/>
                  <a:pt x="1452" y="10732"/>
                </a:cubicBezTo>
                <a:cubicBezTo>
                  <a:pt x="1250" y="10707"/>
                  <a:pt x="1043" y="10676"/>
                  <a:pt x="826" y="10639"/>
                </a:cubicBezTo>
                <a:cubicBezTo>
                  <a:pt x="612" y="10602"/>
                  <a:pt x="421" y="10554"/>
                  <a:pt x="252" y="10498"/>
                </a:cubicBezTo>
                <a:cubicBezTo>
                  <a:pt x="82" y="10439"/>
                  <a:pt x="0" y="10374"/>
                  <a:pt x="0" y="10300"/>
                </a:cubicBezTo>
                <a:lnTo>
                  <a:pt x="0" y="7869"/>
                </a:lnTo>
                <a:cubicBezTo>
                  <a:pt x="0" y="7798"/>
                  <a:pt x="82" y="7725"/>
                  <a:pt x="252" y="7660"/>
                </a:cubicBezTo>
                <a:cubicBezTo>
                  <a:pt x="421" y="7590"/>
                  <a:pt x="617" y="7539"/>
                  <a:pt x="838" y="7502"/>
                </a:cubicBezTo>
                <a:cubicBezTo>
                  <a:pt x="1059" y="7468"/>
                  <a:pt x="1273" y="7434"/>
                  <a:pt x="1476" y="7409"/>
                </a:cubicBezTo>
                <a:cubicBezTo>
                  <a:pt x="1678" y="7380"/>
                  <a:pt x="1817" y="7366"/>
                  <a:pt x="1892" y="7366"/>
                </a:cubicBezTo>
                <a:cubicBezTo>
                  <a:pt x="1982" y="6926"/>
                  <a:pt x="2121" y="6531"/>
                  <a:pt x="2309" y="6178"/>
                </a:cubicBezTo>
                <a:cubicBezTo>
                  <a:pt x="2135" y="5901"/>
                  <a:pt x="1965" y="5621"/>
                  <a:pt x="1796" y="5347"/>
                </a:cubicBezTo>
                <a:cubicBezTo>
                  <a:pt x="1629" y="5074"/>
                  <a:pt x="1452" y="4803"/>
                  <a:pt x="1273" y="4543"/>
                </a:cubicBezTo>
                <a:lnTo>
                  <a:pt x="1229" y="4407"/>
                </a:lnTo>
                <a:cubicBezTo>
                  <a:pt x="1229" y="4354"/>
                  <a:pt x="1304" y="4221"/>
                  <a:pt x="1457" y="4009"/>
                </a:cubicBezTo>
                <a:cubicBezTo>
                  <a:pt x="1612" y="3797"/>
                  <a:pt x="1789" y="3574"/>
                  <a:pt x="1987" y="3334"/>
                </a:cubicBezTo>
                <a:cubicBezTo>
                  <a:pt x="2187" y="3094"/>
                  <a:pt x="2375" y="2883"/>
                  <a:pt x="2551" y="2696"/>
                </a:cubicBezTo>
                <a:cubicBezTo>
                  <a:pt x="2728" y="2515"/>
                  <a:pt x="2839" y="2419"/>
                  <a:pt x="2883" y="2419"/>
                </a:cubicBezTo>
                <a:cubicBezTo>
                  <a:pt x="2900" y="2419"/>
                  <a:pt x="2975" y="2479"/>
                  <a:pt x="3114" y="2597"/>
                </a:cubicBezTo>
                <a:cubicBezTo>
                  <a:pt x="3253" y="2713"/>
                  <a:pt x="3408" y="2851"/>
                  <a:pt x="3578" y="3007"/>
                </a:cubicBezTo>
                <a:cubicBezTo>
                  <a:pt x="3745" y="3165"/>
                  <a:pt x="3907" y="3320"/>
                  <a:pt x="4060" y="3470"/>
                </a:cubicBezTo>
                <a:cubicBezTo>
                  <a:pt x="4215" y="3617"/>
                  <a:pt x="4307" y="3707"/>
                  <a:pt x="4336" y="3744"/>
                </a:cubicBezTo>
                <a:cubicBezTo>
                  <a:pt x="4660" y="3518"/>
                  <a:pt x="4999" y="3354"/>
                  <a:pt x="5352" y="3244"/>
                </a:cubicBezTo>
                <a:cubicBezTo>
                  <a:pt x="5352" y="3173"/>
                  <a:pt x="5362" y="3004"/>
                  <a:pt x="5385" y="2747"/>
                </a:cubicBezTo>
                <a:cubicBezTo>
                  <a:pt x="5406" y="2484"/>
                  <a:pt x="5435" y="2225"/>
                  <a:pt x="5463" y="1968"/>
                </a:cubicBezTo>
                <a:cubicBezTo>
                  <a:pt x="5494" y="1708"/>
                  <a:pt x="5534" y="1476"/>
                  <a:pt x="5583" y="1264"/>
                </a:cubicBezTo>
                <a:cubicBezTo>
                  <a:pt x="5630" y="1053"/>
                  <a:pt x="5694" y="948"/>
                  <a:pt x="5769" y="948"/>
                </a:cubicBezTo>
                <a:lnTo>
                  <a:pt x="7774" y="948"/>
                </a:lnTo>
                <a:cubicBezTo>
                  <a:pt x="7833" y="948"/>
                  <a:pt x="7892" y="1053"/>
                  <a:pt x="7948" y="1264"/>
                </a:cubicBezTo>
                <a:cubicBezTo>
                  <a:pt x="8005" y="1476"/>
                  <a:pt x="8047" y="1708"/>
                  <a:pt x="8078" y="1968"/>
                </a:cubicBezTo>
                <a:cubicBezTo>
                  <a:pt x="8109" y="2225"/>
                  <a:pt x="8134" y="2484"/>
                  <a:pt x="8156" y="2747"/>
                </a:cubicBezTo>
                <a:cubicBezTo>
                  <a:pt x="8179" y="3004"/>
                  <a:pt x="8198" y="3173"/>
                  <a:pt x="8212" y="3244"/>
                </a:cubicBezTo>
                <a:cubicBezTo>
                  <a:pt x="8551" y="3354"/>
                  <a:pt x="8873" y="3512"/>
                  <a:pt x="9182" y="3715"/>
                </a:cubicBezTo>
                <a:cubicBezTo>
                  <a:pt x="9415" y="3512"/>
                  <a:pt x="9650" y="3306"/>
                  <a:pt x="9886" y="3106"/>
                </a:cubicBezTo>
                <a:cubicBezTo>
                  <a:pt x="10123" y="2899"/>
                  <a:pt x="10352" y="2691"/>
                  <a:pt x="10568" y="2476"/>
                </a:cubicBezTo>
                <a:lnTo>
                  <a:pt x="10658" y="2419"/>
                </a:lnTo>
                <a:cubicBezTo>
                  <a:pt x="10688" y="2419"/>
                  <a:pt x="10792" y="2518"/>
                  <a:pt x="10968" y="2710"/>
                </a:cubicBezTo>
                <a:cubicBezTo>
                  <a:pt x="11145" y="2905"/>
                  <a:pt x="11331" y="3117"/>
                  <a:pt x="11526" y="3348"/>
                </a:cubicBezTo>
                <a:cubicBezTo>
                  <a:pt x="11721" y="3577"/>
                  <a:pt x="11900" y="3797"/>
                  <a:pt x="12060" y="4009"/>
                </a:cubicBezTo>
                <a:cubicBezTo>
                  <a:pt x="12223" y="4221"/>
                  <a:pt x="12303" y="4354"/>
                  <a:pt x="12303" y="4407"/>
                </a:cubicBezTo>
                <a:cubicBezTo>
                  <a:pt x="12303" y="4444"/>
                  <a:pt x="12253" y="4543"/>
                  <a:pt x="12152" y="4712"/>
                </a:cubicBezTo>
                <a:cubicBezTo>
                  <a:pt x="12049" y="4879"/>
                  <a:pt x="11936" y="5057"/>
                  <a:pt x="11813" y="5251"/>
                </a:cubicBezTo>
                <a:cubicBezTo>
                  <a:pt x="11689" y="5446"/>
                  <a:pt x="11568" y="5630"/>
                  <a:pt x="11453" y="5808"/>
                </a:cubicBezTo>
                <a:cubicBezTo>
                  <a:pt x="11335" y="5983"/>
                  <a:pt x="11260" y="6096"/>
                  <a:pt x="11234" y="6152"/>
                </a:cubicBezTo>
                <a:moveTo>
                  <a:pt x="6781" y="11545"/>
                </a:moveTo>
                <a:cubicBezTo>
                  <a:pt x="7061" y="11545"/>
                  <a:pt x="7322" y="11480"/>
                  <a:pt x="7570" y="11356"/>
                </a:cubicBezTo>
                <a:cubicBezTo>
                  <a:pt x="7819" y="11229"/>
                  <a:pt x="8036" y="11057"/>
                  <a:pt x="8219" y="10837"/>
                </a:cubicBezTo>
                <a:cubicBezTo>
                  <a:pt x="8403" y="10616"/>
                  <a:pt x="8546" y="10357"/>
                  <a:pt x="8652" y="10060"/>
                </a:cubicBezTo>
                <a:cubicBezTo>
                  <a:pt x="8758" y="9761"/>
                  <a:pt x="8810" y="9447"/>
                  <a:pt x="8810" y="9111"/>
                </a:cubicBezTo>
                <a:cubicBezTo>
                  <a:pt x="8810" y="8778"/>
                  <a:pt x="8758" y="8459"/>
                  <a:pt x="8652" y="8160"/>
                </a:cubicBezTo>
                <a:cubicBezTo>
                  <a:pt x="8546" y="7858"/>
                  <a:pt x="8403" y="7592"/>
                  <a:pt x="8219" y="7372"/>
                </a:cubicBezTo>
                <a:cubicBezTo>
                  <a:pt x="8036" y="7152"/>
                  <a:pt x="7819" y="6980"/>
                  <a:pt x="7570" y="6847"/>
                </a:cubicBezTo>
                <a:cubicBezTo>
                  <a:pt x="7322" y="6717"/>
                  <a:pt x="7061" y="6649"/>
                  <a:pt x="6781" y="6649"/>
                </a:cubicBezTo>
                <a:cubicBezTo>
                  <a:pt x="6211" y="6649"/>
                  <a:pt x="5727" y="6889"/>
                  <a:pt x="5329" y="7367"/>
                </a:cubicBezTo>
                <a:cubicBezTo>
                  <a:pt x="4931" y="7844"/>
                  <a:pt x="4731" y="8425"/>
                  <a:pt x="4731" y="9111"/>
                </a:cubicBezTo>
                <a:cubicBezTo>
                  <a:pt x="4731" y="9447"/>
                  <a:pt x="4785" y="9761"/>
                  <a:pt x="4896" y="10060"/>
                </a:cubicBezTo>
                <a:cubicBezTo>
                  <a:pt x="5004" y="10357"/>
                  <a:pt x="5150" y="10616"/>
                  <a:pt x="5334" y="10837"/>
                </a:cubicBezTo>
                <a:cubicBezTo>
                  <a:pt x="5517" y="11057"/>
                  <a:pt x="5736" y="11229"/>
                  <a:pt x="5988" y="11356"/>
                </a:cubicBezTo>
                <a:cubicBezTo>
                  <a:pt x="6240" y="11480"/>
                  <a:pt x="6501" y="11545"/>
                  <a:pt x="6781" y="11545"/>
                </a:cubicBezTo>
                <a:moveTo>
                  <a:pt x="20496" y="16952"/>
                </a:moveTo>
                <a:cubicBezTo>
                  <a:pt x="20428" y="17294"/>
                  <a:pt x="20341" y="17613"/>
                  <a:pt x="20235" y="17913"/>
                </a:cubicBezTo>
                <a:cubicBezTo>
                  <a:pt x="20251" y="17963"/>
                  <a:pt x="20294" y="18051"/>
                  <a:pt x="20364" y="18161"/>
                </a:cubicBezTo>
                <a:cubicBezTo>
                  <a:pt x="20437" y="18274"/>
                  <a:pt x="20508" y="18398"/>
                  <a:pt x="20574" y="18528"/>
                </a:cubicBezTo>
                <a:cubicBezTo>
                  <a:pt x="20642" y="18655"/>
                  <a:pt x="20701" y="18779"/>
                  <a:pt x="20755" y="18898"/>
                </a:cubicBezTo>
                <a:cubicBezTo>
                  <a:pt x="20807" y="19014"/>
                  <a:pt x="20833" y="19098"/>
                  <a:pt x="20833" y="19141"/>
                </a:cubicBezTo>
                <a:cubicBezTo>
                  <a:pt x="20833" y="19177"/>
                  <a:pt x="20762" y="19282"/>
                  <a:pt x="20626" y="19460"/>
                </a:cubicBezTo>
                <a:cubicBezTo>
                  <a:pt x="20487" y="19635"/>
                  <a:pt x="20324" y="19821"/>
                  <a:pt x="20141" y="20013"/>
                </a:cubicBezTo>
                <a:cubicBezTo>
                  <a:pt x="19957" y="20205"/>
                  <a:pt x="19778" y="20389"/>
                  <a:pt x="19611" y="20558"/>
                </a:cubicBezTo>
                <a:cubicBezTo>
                  <a:pt x="19442" y="20730"/>
                  <a:pt x="19333" y="20849"/>
                  <a:pt x="19289" y="20911"/>
                </a:cubicBezTo>
                <a:lnTo>
                  <a:pt x="19199" y="20968"/>
                </a:lnTo>
                <a:cubicBezTo>
                  <a:pt x="19169" y="20968"/>
                  <a:pt x="19107" y="20928"/>
                  <a:pt x="19013" y="20852"/>
                </a:cubicBezTo>
                <a:cubicBezTo>
                  <a:pt x="18919" y="20773"/>
                  <a:pt x="18823" y="20685"/>
                  <a:pt x="18726" y="20586"/>
                </a:cubicBezTo>
                <a:cubicBezTo>
                  <a:pt x="18630" y="20488"/>
                  <a:pt x="18533" y="20392"/>
                  <a:pt x="18439" y="20295"/>
                </a:cubicBezTo>
                <a:cubicBezTo>
                  <a:pt x="18345" y="20199"/>
                  <a:pt x="18284" y="20137"/>
                  <a:pt x="18253" y="20101"/>
                </a:cubicBezTo>
                <a:cubicBezTo>
                  <a:pt x="17975" y="20208"/>
                  <a:pt x="17681" y="20295"/>
                  <a:pt x="17373" y="20358"/>
                </a:cubicBezTo>
                <a:cubicBezTo>
                  <a:pt x="17359" y="20411"/>
                  <a:pt x="17323" y="20510"/>
                  <a:pt x="17274" y="20649"/>
                </a:cubicBezTo>
                <a:cubicBezTo>
                  <a:pt x="17220" y="20787"/>
                  <a:pt x="17161" y="20925"/>
                  <a:pt x="17097" y="21061"/>
                </a:cubicBezTo>
                <a:cubicBezTo>
                  <a:pt x="17034" y="21196"/>
                  <a:pt x="16973" y="21320"/>
                  <a:pt x="16911" y="21431"/>
                </a:cubicBezTo>
                <a:cubicBezTo>
                  <a:pt x="16853" y="21546"/>
                  <a:pt x="16798" y="21600"/>
                  <a:pt x="16754" y="21600"/>
                </a:cubicBezTo>
                <a:cubicBezTo>
                  <a:pt x="16709" y="21600"/>
                  <a:pt x="16577" y="21569"/>
                  <a:pt x="16361" y="21498"/>
                </a:cubicBezTo>
                <a:cubicBezTo>
                  <a:pt x="16142" y="21431"/>
                  <a:pt x="15906" y="21349"/>
                  <a:pt x="15655" y="21247"/>
                </a:cubicBezTo>
                <a:cubicBezTo>
                  <a:pt x="15405" y="21148"/>
                  <a:pt x="15179" y="21044"/>
                  <a:pt x="14979" y="20931"/>
                </a:cubicBezTo>
                <a:cubicBezTo>
                  <a:pt x="14779" y="20818"/>
                  <a:pt x="14680" y="20719"/>
                  <a:pt x="14680" y="20629"/>
                </a:cubicBezTo>
                <a:cubicBezTo>
                  <a:pt x="14680" y="20420"/>
                  <a:pt x="14699" y="20205"/>
                  <a:pt x="14737" y="19985"/>
                </a:cubicBezTo>
                <a:cubicBezTo>
                  <a:pt x="14774" y="19765"/>
                  <a:pt x="14810" y="19556"/>
                  <a:pt x="14838" y="19355"/>
                </a:cubicBezTo>
                <a:cubicBezTo>
                  <a:pt x="14718" y="19248"/>
                  <a:pt x="14612" y="19129"/>
                  <a:pt x="14518" y="18999"/>
                </a:cubicBezTo>
                <a:cubicBezTo>
                  <a:pt x="14424" y="18870"/>
                  <a:pt x="14339" y="18731"/>
                  <a:pt x="14264" y="18587"/>
                </a:cubicBezTo>
                <a:cubicBezTo>
                  <a:pt x="14092" y="18607"/>
                  <a:pt x="13920" y="18618"/>
                  <a:pt x="13750" y="18630"/>
                </a:cubicBezTo>
                <a:cubicBezTo>
                  <a:pt x="13583" y="18638"/>
                  <a:pt x="13414" y="18641"/>
                  <a:pt x="13251" y="18641"/>
                </a:cubicBezTo>
                <a:lnTo>
                  <a:pt x="13087" y="18641"/>
                </a:lnTo>
                <a:cubicBezTo>
                  <a:pt x="13037" y="18641"/>
                  <a:pt x="13007" y="18590"/>
                  <a:pt x="12990" y="18491"/>
                </a:cubicBezTo>
                <a:cubicBezTo>
                  <a:pt x="12976" y="18418"/>
                  <a:pt x="12945" y="18260"/>
                  <a:pt x="12901" y="18011"/>
                </a:cubicBezTo>
                <a:cubicBezTo>
                  <a:pt x="12856" y="17763"/>
                  <a:pt x="12804" y="17503"/>
                  <a:pt x="12748" y="17229"/>
                </a:cubicBezTo>
                <a:cubicBezTo>
                  <a:pt x="12691" y="16953"/>
                  <a:pt x="12644" y="16704"/>
                  <a:pt x="12609" y="16478"/>
                </a:cubicBezTo>
                <a:cubicBezTo>
                  <a:pt x="12569" y="16252"/>
                  <a:pt x="12552" y="16123"/>
                  <a:pt x="12552" y="16086"/>
                </a:cubicBezTo>
                <a:cubicBezTo>
                  <a:pt x="12552" y="16032"/>
                  <a:pt x="12602" y="15973"/>
                  <a:pt x="12703" y="15911"/>
                </a:cubicBezTo>
                <a:cubicBezTo>
                  <a:pt x="12804" y="15849"/>
                  <a:pt x="12922" y="15784"/>
                  <a:pt x="13054" y="15713"/>
                </a:cubicBezTo>
                <a:cubicBezTo>
                  <a:pt x="13183" y="15645"/>
                  <a:pt x="13310" y="15592"/>
                  <a:pt x="13430" y="15546"/>
                </a:cubicBezTo>
                <a:cubicBezTo>
                  <a:pt x="13550" y="15501"/>
                  <a:pt x="13633" y="15470"/>
                  <a:pt x="13677" y="15453"/>
                </a:cubicBezTo>
                <a:cubicBezTo>
                  <a:pt x="13708" y="15241"/>
                  <a:pt x="13743" y="15069"/>
                  <a:pt x="13786" y="14922"/>
                </a:cubicBezTo>
                <a:cubicBezTo>
                  <a:pt x="13826" y="14778"/>
                  <a:pt x="13885" y="14615"/>
                  <a:pt x="13960" y="14423"/>
                </a:cubicBezTo>
                <a:cubicBezTo>
                  <a:pt x="13929" y="14389"/>
                  <a:pt x="13882" y="14310"/>
                  <a:pt x="13814" y="14194"/>
                </a:cubicBezTo>
                <a:cubicBezTo>
                  <a:pt x="13746" y="14075"/>
                  <a:pt x="13677" y="13951"/>
                  <a:pt x="13604" y="13824"/>
                </a:cubicBezTo>
                <a:cubicBezTo>
                  <a:pt x="13534" y="13694"/>
                  <a:pt x="13470" y="13567"/>
                  <a:pt x="13419" y="13446"/>
                </a:cubicBezTo>
                <a:cubicBezTo>
                  <a:pt x="13367" y="13325"/>
                  <a:pt x="13341" y="13243"/>
                  <a:pt x="13341" y="13209"/>
                </a:cubicBezTo>
                <a:cubicBezTo>
                  <a:pt x="13341" y="13172"/>
                  <a:pt x="13409" y="13065"/>
                  <a:pt x="13548" y="12887"/>
                </a:cubicBezTo>
                <a:cubicBezTo>
                  <a:pt x="13687" y="12715"/>
                  <a:pt x="13849" y="12531"/>
                  <a:pt x="14033" y="12336"/>
                </a:cubicBezTo>
                <a:cubicBezTo>
                  <a:pt x="14216" y="12144"/>
                  <a:pt x="14393" y="11961"/>
                  <a:pt x="14562" y="11797"/>
                </a:cubicBezTo>
                <a:cubicBezTo>
                  <a:pt x="14732" y="11628"/>
                  <a:pt x="14838" y="11517"/>
                  <a:pt x="14883" y="11467"/>
                </a:cubicBezTo>
                <a:lnTo>
                  <a:pt x="14974" y="11410"/>
                </a:lnTo>
                <a:cubicBezTo>
                  <a:pt x="15005" y="11410"/>
                  <a:pt x="15066" y="11450"/>
                  <a:pt x="15160" y="11526"/>
                </a:cubicBezTo>
                <a:cubicBezTo>
                  <a:pt x="15254" y="11599"/>
                  <a:pt x="15349" y="11690"/>
                  <a:pt x="15447" y="11789"/>
                </a:cubicBezTo>
                <a:cubicBezTo>
                  <a:pt x="15544" y="11887"/>
                  <a:pt x="15640" y="11983"/>
                  <a:pt x="15735" y="12076"/>
                </a:cubicBezTo>
                <a:cubicBezTo>
                  <a:pt x="15829" y="12175"/>
                  <a:pt x="15890" y="12237"/>
                  <a:pt x="15920" y="12277"/>
                </a:cubicBezTo>
                <a:cubicBezTo>
                  <a:pt x="16184" y="12167"/>
                  <a:pt x="16469" y="12082"/>
                  <a:pt x="16777" y="12017"/>
                </a:cubicBezTo>
                <a:cubicBezTo>
                  <a:pt x="16791" y="11964"/>
                  <a:pt x="16827" y="11868"/>
                  <a:pt x="16878" y="11726"/>
                </a:cubicBezTo>
                <a:cubicBezTo>
                  <a:pt x="16930" y="11588"/>
                  <a:pt x="16991" y="11450"/>
                  <a:pt x="17064" y="11317"/>
                </a:cubicBezTo>
                <a:cubicBezTo>
                  <a:pt x="17135" y="11178"/>
                  <a:pt x="17201" y="11057"/>
                  <a:pt x="17262" y="10941"/>
                </a:cubicBezTo>
                <a:cubicBezTo>
                  <a:pt x="17321" y="10831"/>
                  <a:pt x="17373" y="10775"/>
                  <a:pt x="17420" y="10775"/>
                </a:cubicBezTo>
                <a:cubicBezTo>
                  <a:pt x="17448" y="10775"/>
                  <a:pt x="17575" y="10806"/>
                  <a:pt x="17803" y="10871"/>
                </a:cubicBezTo>
                <a:cubicBezTo>
                  <a:pt x="18027" y="10930"/>
                  <a:pt x="18265" y="11015"/>
                  <a:pt x="18517" y="11119"/>
                </a:cubicBezTo>
                <a:cubicBezTo>
                  <a:pt x="18768" y="11224"/>
                  <a:pt x="18997" y="11328"/>
                  <a:pt x="19199" y="11438"/>
                </a:cubicBezTo>
                <a:cubicBezTo>
                  <a:pt x="19402" y="11546"/>
                  <a:pt x="19503" y="11647"/>
                  <a:pt x="19503" y="11746"/>
                </a:cubicBezTo>
                <a:cubicBezTo>
                  <a:pt x="19503" y="11955"/>
                  <a:pt x="19482" y="12167"/>
                  <a:pt x="19442" y="12384"/>
                </a:cubicBezTo>
                <a:cubicBezTo>
                  <a:pt x="19399" y="12599"/>
                  <a:pt x="19364" y="12810"/>
                  <a:pt x="19333" y="13017"/>
                </a:cubicBezTo>
                <a:cubicBezTo>
                  <a:pt x="19453" y="13124"/>
                  <a:pt x="19562" y="13245"/>
                  <a:pt x="19656" y="13375"/>
                </a:cubicBezTo>
                <a:cubicBezTo>
                  <a:pt x="19750" y="13505"/>
                  <a:pt x="19835" y="13643"/>
                  <a:pt x="19910" y="13787"/>
                </a:cubicBezTo>
                <a:cubicBezTo>
                  <a:pt x="20096" y="13771"/>
                  <a:pt x="20282" y="13756"/>
                  <a:pt x="20466" y="13748"/>
                </a:cubicBezTo>
                <a:cubicBezTo>
                  <a:pt x="20651" y="13737"/>
                  <a:pt x="20830" y="13734"/>
                  <a:pt x="21002" y="13734"/>
                </a:cubicBezTo>
                <a:cubicBezTo>
                  <a:pt x="21061" y="13734"/>
                  <a:pt x="21129" y="13852"/>
                  <a:pt x="21205" y="14092"/>
                </a:cubicBezTo>
                <a:cubicBezTo>
                  <a:pt x="21280" y="14333"/>
                  <a:pt x="21346" y="14604"/>
                  <a:pt x="21402" y="14911"/>
                </a:cubicBezTo>
                <a:cubicBezTo>
                  <a:pt x="21459" y="15216"/>
                  <a:pt x="21506" y="15507"/>
                  <a:pt x="21544" y="15784"/>
                </a:cubicBezTo>
                <a:cubicBezTo>
                  <a:pt x="21581" y="16058"/>
                  <a:pt x="21600" y="16236"/>
                  <a:pt x="21600" y="16315"/>
                </a:cubicBezTo>
                <a:cubicBezTo>
                  <a:pt x="21600" y="16371"/>
                  <a:pt x="21548" y="16427"/>
                  <a:pt x="21447" y="16492"/>
                </a:cubicBezTo>
                <a:cubicBezTo>
                  <a:pt x="21346" y="16554"/>
                  <a:pt x="21235" y="16614"/>
                  <a:pt x="21115" y="16665"/>
                </a:cubicBezTo>
                <a:cubicBezTo>
                  <a:pt x="20995" y="16721"/>
                  <a:pt x="20873" y="16777"/>
                  <a:pt x="20748" y="16837"/>
                </a:cubicBezTo>
                <a:cubicBezTo>
                  <a:pt x="20623" y="16893"/>
                  <a:pt x="20541" y="16933"/>
                  <a:pt x="20496" y="16952"/>
                </a:cubicBezTo>
                <a:moveTo>
                  <a:pt x="20515" y="6070"/>
                </a:moveTo>
                <a:cubicBezTo>
                  <a:pt x="20416" y="6395"/>
                  <a:pt x="20301" y="6678"/>
                  <a:pt x="20164" y="6920"/>
                </a:cubicBezTo>
                <a:cubicBezTo>
                  <a:pt x="20181" y="6960"/>
                  <a:pt x="20211" y="7030"/>
                  <a:pt x="20256" y="7143"/>
                </a:cubicBezTo>
                <a:cubicBezTo>
                  <a:pt x="20301" y="7256"/>
                  <a:pt x="20353" y="7378"/>
                  <a:pt x="20409" y="7510"/>
                </a:cubicBezTo>
                <a:cubicBezTo>
                  <a:pt x="20463" y="7640"/>
                  <a:pt x="20510" y="7759"/>
                  <a:pt x="20550" y="7869"/>
                </a:cubicBezTo>
                <a:cubicBezTo>
                  <a:pt x="20586" y="7974"/>
                  <a:pt x="20604" y="8041"/>
                  <a:pt x="20604" y="8058"/>
                </a:cubicBezTo>
                <a:cubicBezTo>
                  <a:pt x="20604" y="8112"/>
                  <a:pt x="20520" y="8216"/>
                  <a:pt x="20353" y="8375"/>
                </a:cubicBezTo>
                <a:cubicBezTo>
                  <a:pt x="20183" y="8533"/>
                  <a:pt x="19995" y="8696"/>
                  <a:pt x="19788" y="8863"/>
                </a:cubicBezTo>
                <a:cubicBezTo>
                  <a:pt x="19581" y="9027"/>
                  <a:pt x="19388" y="9176"/>
                  <a:pt x="19209" y="9309"/>
                </a:cubicBezTo>
                <a:cubicBezTo>
                  <a:pt x="19027" y="9439"/>
                  <a:pt x="18931" y="9501"/>
                  <a:pt x="18914" y="9501"/>
                </a:cubicBezTo>
                <a:cubicBezTo>
                  <a:pt x="18886" y="9501"/>
                  <a:pt x="18832" y="9462"/>
                  <a:pt x="18757" y="9374"/>
                </a:cubicBezTo>
                <a:cubicBezTo>
                  <a:pt x="18684" y="9289"/>
                  <a:pt x="18601" y="9193"/>
                  <a:pt x="18514" y="9083"/>
                </a:cubicBezTo>
                <a:cubicBezTo>
                  <a:pt x="18430" y="8979"/>
                  <a:pt x="18352" y="8871"/>
                  <a:pt x="18284" y="8767"/>
                </a:cubicBezTo>
                <a:cubicBezTo>
                  <a:pt x="18215" y="8663"/>
                  <a:pt x="18168" y="8592"/>
                  <a:pt x="18138" y="8558"/>
                </a:cubicBezTo>
                <a:cubicBezTo>
                  <a:pt x="18032" y="8592"/>
                  <a:pt x="17926" y="8620"/>
                  <a:pt x="17815" y="8640"/>
                </a:cubicBezTo>
                <a:cubicBezTo>
                  <a:pt x="17707" y="8657"/>
                  <a:pt x="17596" y="8657"/>
                  <a:pt x="17483" y="8640"/>
                </a:cubicBezTo>
                <a:lnTo>
                  <a:pt x="17326" y="8640"/>
                </a:lnTo>
                <a:cubicBezTo>
                  <a:pt x="17297" y="8674"/>
                  <a:pt x="17250" y="8750"/>
                  <a:pt x="17192" y="8863"/>
                </a:cubicBezTo>
                <a:cubicBezTo>
                  <a:pt x="17130" y="8973"/>
                  <a:pt x="17067" y="9092"/>
                  <a:pt x="16994" y="9213"/>
                </a:cubicBezTo>
                <a:cubicBezTo>
                  <a:pt x="16923" y="9335"/>
                  <a:pt x="16853" y="9442"/>
                  <a:pt x="16784" y="9529"/>
                </a:cubicBezTo>
                <a:cubicBezTo>
                  <a:pt x="16718" y="9620"/>
                  <a:pt x="16669" y="9668"/>
                  <a:pt x="16638" y="9668"/>
                </a:cubicBezTo>
                <a:cubicBezTo>
                  <a:pt x="16610" y="9668"/>
                  <a:pt x="16495" y="9617"/>
                  <a:pt x="16302" y="9518"/>
                </a:cubicBezTo>
                <a:cubicBezTo>
                  <a:pt x="16106" y="9419"/>
                  <a:pt x="15902" y="9304"/>
                  <a:pt x="15687" y="9171"/>
                </a:cubicBezTo>
                <a:cubicBezTo>
                  <a:pt x="15473" y="9041"/>
                  <a:pt x="15278" y="8911"/>
                  <a:pt x="15101" y="8778"/>
                </a:cubicBezTo>
                <a:cubicBezTo>
                  <a:pt x="14925" y="8649"/>
                  <a:pt x="14835" y="8558"/>
                  <a:pt x="14835" y="8505"/>
                </a:cubicBezTo>
                <a:cubicBezTo>
                  <a:pt x="14835" y="8488"/>
                  <a:pt x="14847" y="8420"/>
                  <a:pt x="14868" y="8307"/>
                </a:cubicBezTo>
                <a:cubicBezTo>
                  <a:pt x="14892" y="8194"/>
                  <a:pt x="14923" y="8073"/>
                  <a:pt x="14960" y="7948"/>
                </a:cubicBezTo>
                <a:cubicBezTo>
                  <a:pt x="14998" y="7824"/>
                  <a:pt x="15031" y="7700"/>
                  <a:pt x="15061" y="7579"/>
                </a:cubicBezTo>
                <a:cubicBezTo>
                  <a:pt x="15092" y="7457"/>
                  <a:pt x="15113" y="7378"/>
                  <a:pt x="15130" y="7341"/>
                </a:cubicBezTo>
                <a:cubicBezTo>
                  <a:pt x="14958" y="7132"/>
                  <a:pt x="14814" y="6867"/>
                  <a:pt x="14701" y="6542"/>
                </a:cubicBezTo>
                <a:cubicBezTo>
                  <a:pt x="14303" y="6525"/>
                  <a:pt x="14021" y="6503"/>
                  <a:pt x="13856" y="6475"/>
                </a:cubicBezTo>
                <a:cubicBezTo>
                  <a:pt x="13692" y="6446"/>
                  <a:pt x="13581" y="6364"/>
                  <a:pt x="13529" y="6226"/>
                </a:cubicBezTo>
                <a:cubicBezTo>
                  <a:pt x="13477" y="6085"/>
                  <a:pt x="13459" y="5850"/>
                  <a:pt x="13473" y="5514"/>
                </a:cubicBezTo>
                <a:cubicBezTo>
                  <a:pt x="13489" y="5184"/>
                  <a:pt x="13473" y="4693"/>
                  <a:pt x="13428" y="4043"/>
                </a:cubicBezTo>
                <a:cubicBezTo>
                  <a:pt x="13428" y="3987"/>
                  <a:pt x="13475" y="3936"/>
                  <a:pt x="13569" y="3880"/>
                </a:cubicBezTo>
                <a:cubicBezTo>
                  <a:pt x="13663" y="3826"/>
                  <a:pt x="13774" y="3784"/>
                  <a:pt x="13901" y="3744"/>
                </a:cubicBezTo>
                <a:cubicBezTo>
                  <a:pt x="14028" y="3707"/>
                  <a:pt x="14155" y="3685"/>
                  <a:pt x="14280" y="3665"/>
                </a:cubicBezTo>
                <a:cubicBezTo>
                  <a:pt x="14402" y="3645"/>
                  <a:pt x="14487" y="3628"/>
                  <a:pt x="14532" y="3609"/>
                </a:cubicBezTo>
                <a:cubicBezTo>
                  <a:pt x="14607" y="3315"/>
                  <a:pt x="14722" y="3024"/>
                  <a:pt x="14880" y="2747"/>
                </a:cubicBezTo>
                <a:cubicBezTo>
                  <a:pt x="14866" y="2708"/>
                  <a:pt x="14835" y="2632"/>
                  <a:pt x="14791" y="2510"/>
                </a:cubicBezTo>
                <a:cubicBezTo>
                  <a:pt x="14746" y="2389"/>
                  <a:pt x="14699" y="2265"/>
                  <a:pt x="14650" y="2137"/>
                </a:cubicBezTo>
                <a:cubicBezTo>
                  <a:pt x="14602" y="2010"/>
                  <a:pt x="14558" y="1897"/>
                  <a:pt x="14522" y="1793"/>
                </a:cubicBezTo>
                <a:cubicBezTo>
                  <a:pt x="14482" y="1689"/>
                  <a:pt x="14466" y="1618"/>
                  <a:pt x="14466" y="1584"/>
                </a:cubicBezTo>
                <a:cubicBezTo>
                  <a:pt x="14466" y="1528"/>
                  <a:pt x="14546" y="1429"/>
                  <a:pt x="14706" y="1279"/>
                </a:cubicBezTo>
                <a:cubicBezTo>
                  <a:pt x="14868" y="1130"/>
                  <a:pt x="15052" y="971"/>
                  <a:pt x="15259" y="805"/>
                </a:cubicBezTo>
                <a:cubicBezTo>
                  <a:pt x="15464" y="641"/>
                  <a:pt x="15659" y="491"/>
                  <a:pt x="15840" y="367"/>
                </a:cubicBezTo>
                <a:cubicBezTo>
                  <a:pt x="16019" y="240"/>
                  <a:pt x="16125" y="178"/>
                  <a:pt x="16154" y="178"/>
                </a:cubicBezTo>
                <a:cubicBezTo>
                  <a:pt x="16184" y="178"/>
                  <a:pt x="16234" y="217"/>
                  <a:pt x="16302" y="296"/>
                </a:cubicBezTo>
                <a:cubicBezTo>
                  <a:pt x="16368" y="381"/>
                  <a:pt x="16445" y="477"/>
                  <a:pt x="16532" y="590"/>
                </a:cubicBezTo>
                <a:cubicBezTo>
                  <a:pt x="16620" y="700"/>
                  <a:pt x="16695" y="808"/>
                  <a:pt x="16763" y="906"/>
                </a:cubicBezTo>
                <a:cubicBezTo>
                  <a:pt x="16829" y="1005"/>
                  <a:pt x="16878" y="1073"/>
                  <a:pt x="16909" y="1110"/>
                </a:cubicBezTo>
                <a:cubicBezTo>
                  <a:pt x="17015" y="1073"/>
                  <a:pt x="17123" y="1048"/>
                  <a:pt x="17229" y="1028"/>
                </a:cubicBezTo>
                <a:cubicBezTo>
                  <a:pt x="17340" y="1008"/>
                  <a:pt x="17450" y="1008"/>
                  <a:pt x="17563" y="1028"/>
                </a:cubicBezTo>
                <a:lnTo>
                  <a:pt x="17721" y="1028"/>
                </a:lnTo>
                <a:cubicBezTo>
                  <a:pt x="17735" y="994"/>
                  <a:pt x="17778" y="918"/>
                  <a:pt x="17846" y="805"/>
                </a:cubicBezTo>
                <a:cubicBezTo>
                  <a:pt x="17912" y="692"/>
                  <a:pt x="17982" y="579"/>
                  <a:pt x="18053" y="460"/>
                </a:cubicBezTo>
                <a:cubicBezTo>
                  <a:pt x="18124" y="342"/>
                  <a:pt x="18189" y="237"/>
                  <a:pt x="18251" y="144"/>
                </a:cubicBezTo>
                <a:cubicBezTo>
                  <a:pt x="18310" y="51"/>
                  <a:pt x="18354" y="0"/>
                  <a:pt x="18385" y="0"/>
                </a:cubicBezTo>
                <a:cubicBezTo>
                  <a:pt x="18415" y="0"/>
                  <a:pt x="18528" y="54"/>
                  <a:pt x="18724" y="158"/>
                </a:cubicBezTo>
                <a:cubicBezTo>
                  <a:pt x="18919" y="260"/>
                  <a:pt x="19129" y="378"/>
                  <a:pt x="19350" y="508"/>
                </a:cubicBezTo>
                <a:cubicBezTo>
                  <a:pt x="19571" y="641"/>
                  <a:pt x="19771" y="765"/>
                  <a:pt x="19945" y="892"/>
                </a:cubicBezTo>
                <a:cubicBezTo>
                  <a:pt x="20122" y="1019"/>
                  <a:pt x="20211" y="1110"/>
                  <a:pt x="20211" y="1163"/>
                </a:cubicBezTo>
                <a:cubicBezTo>
                  <a:pt x="20211" y="1200"/>
                  <a:pt x="20197" y="1268"/>
                  <a:pt x="20164" y="1372"/>
                </a:cubicBezTo>
                <a:cubicBezTo>
                  <a:pt x="20136" y="1477"/>
                  <a:pt x="20105" y="1593"/>
                  <a:pt x="20075" y="1725"/>
                </a:cubicBezTo>
                <a:cubicBezTo>
                  <a:pt x="20047" y="1855"/>
                  <a:pt x="20014" y="1979"/>
                  <a:pt x="19981" y="2095"/>
                </a:cubicBezTo>
                <a:cubicBezTo>
                  <a:pt x="19945" y="2214"/>
                  <a:pt x="19922" y="2290"/>
                  <a:pt x="19908" y="2327"/>
                </a:cubicBezTo>
                <a:cubicBezTo>
                  <a:pt x="20058" y="2552"/>
                  <a:pt x="20204" y="2824"/>
                  <a:pt x="20345" y="3137"/>
                </a:cubicBezTo>
                <a:cubicBezTo>
                  <a:pt x="20729" y="3174"/>
                  <a:pt x="21007" y="3205"/>
                  <a:pt x="21181" y="3233"/>
                </a:cubicBezTo>
                <a:cubicBezTo>
                  <a:pt x="21353" y="3258"/>
                  <a:pt x="21461" y="3343"/>
                  <a:pt x="21506" y="3478"/>
                </a:cubicBezTo>
                <a:cubicBezTo>
                  <a:pt x="21551" y="3623"/>
                  <a:pt x="21572" y="3854"/>
                  <a:pt x="21562" y="4184"/>
                </a:cubicBezTo>
                <a:cubicBezTo>
                  <a:pt x="21555" y="4515"/>
                  <a:pt x="21567" y="4995"/>
                  <a:pt x="21598" y="5624"/>
                </a:cubicBezTo>
                <a:cubicBezTo>
                  <a:pt x="21598" y="5678"/>
                  <a:pt x="21551" y="5735"/>
                  <a:pt x="21456" y="5794"/>
                </a:cubicBezTo>
                <a:cubicBezTo>
                  <a:pt x="21362" y="5850"/>
                  <a:pt x="21254" y="5901"/>
                  <a:pt x="21136" y="5935"/>
                </a:cubicBezTo>
                <a:cubicBezTo>
                  <a:pt x="21014" y="5972"/>
                  <a:pt x="20894" y="6000"/>
                  <a:pt x="20769" y="6017"/>
                </a:cubicBezTo>
                <a:cubicBezTo>
                  <a:pt x="20647" y="6034"/>
                  <a:pt x="20560" y="6054"/>
                  <a:pt x="20515" y="6070"/>
                </a:cubicBezTo>
                <a:moveTo>
                  <a:pt x="15739" y="16167"/>
                </a:moveTo>
                <a:cubicBezTo>
                  <a:pt x="15739" y="16611"/>
                  <a:pt x="15869" y="16992"/>
                  <a:pt x="16130" y="17317"/>
                </a:cubicBezTo>
                <a:cubicBezTo>
                  <a:pt x="16389" y="17641"/>
                  <a:pt x="16704" y="17802"/>
                  <a:pt x="17081" y="17802"/>
                </a:cubicBezTo>
                <a:cubicBezTo>
                  <a:pt x="17448" y="17802"/>
                  <a:pt x="17766" y="17647"/>
                  <a:pt x="18034" y="17339"/>
                </a:cubicBezTo>
                <a:cubicBezTo>
                  <a:pt x="18300" y="17023"/>
                  <a:pt x="18434" y="16639"/>
                  <a:pt x="18434" y="16167"/>
                </a:cubicBezTo>
                <a:cubicBezTo>
                  <a:pt x="18434" y="15724"/>
                  <a:pt x="18302" y="15351"/>
                  <a:pt x="18044" y="15038"/>
                </a:cubicBezTo>
                <a:cubicBezTo>
                  <a:pt x="17785" y="14727"/>
                  <a:pt x="17465" y="14572"/>
                  <a:pt x="17081" y="14572"/>
                </a:cubicBezTo>
                <a:cubicBezTo>
                  <a:pt x="16714" y="14572"/>
                  <a:pt x="16396" y="14727"/>
                  <a:pt x="16135" y="15038"/>
                </a:cubicBezTo>
                <a:cubicBezTo>
                  <a:pt x="15869" y="15351"/>
                  <a:pt x="15739" y="15724"/>
                  <a:pt x="15739" y="16167"/>
                </a:cubicBezTo>
                <a:moveTo>
                  <a:pt x="16292" y="4825"/>
                </a:moveTo>
                <a:cubicBezTo>
                  <a:pt x="16292" y="5249"/>
                  <a:pt x="16410" y="5602"/>
                  <a:pt x="16648" y="5887"/>
                </a:cubicBezTo>
                <a:cubicBezTo>
                  <a:pt x="16883" y="6172"/>
                  <a:pt x="17173" y="6313"/>
                  <a:pt x="17509" y="6313"/>
                </a:cubicBezTo>
                <a:cubicBezTo>
                  <a:pt x="17862" y="6313"/>
                  <a:pt x="18159" y="6172"/>
                  <a:pt x="18399" y="5887"/>
                </a:cubicBezTo>
                <a:cubicBezTo>
                  <a:pt x="18639" y="5602"/>
                  <a:pt x="18759" y="5257"/>
                  <a:pt x="18759" y="4853"/>
                </a:cubicBezTo>
                <a:cubicBezTo>
                  <a:pt x="18759" y="4430"/>
                  <a:pt x="18641" y="4074"/>
                  <a:pt x="18404" y="3786"/>
                </a:cubicBezTo>
                <a:cubicBezTo>
                  <a:pt x="18168" y="3495"/>
                  <a:pt x="17876" y="3354"/>
                  <a:pt x="17530" y="3354"/>
                </a:cubicBezTo>
                <a:cubicBezTo>
                  <a:pt x="17177" y="3354"/>
                  <a:pt x="16883" y="3495"/>
                  <a:pt x="16648" y="3786"/>
                </a:cubicBezTo>
                <a:cubicBezTo>
                  <a:pt x="16408" y="4074"/>
                  <a:pt x="16292" y="4421"/>
                  <a:pt x="16292" y="482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9050" tIns="19050" rIns="19050" bIns="19050" anchor="ctr"/>
          <a:lstStyle/>
          <a:p>
            <a:endParaRPr lang="zh-CN" altLang="en-US"/>
          </a:p>
        </p:txBody>
      </p:sp>
      <p:sp>
        <p:nvSpPr>
          <p:cNvPr id="48135" name="Shape 549"/>
          <p:cNvSpPr>
            <a:spLocks/>
          </p:cNvSpPr>
          <p:nvPr/>
        </p:nvSpPr>
        <p:spPr bwMode="auto">
          <a:xfrm>
            <a:off x="5932488" y="2493963"/>
            <a:ext cx="2527300" cy="1276350"/>
          </a:xfrm>
          <a:custGeom>
            <a:avLst/>
            <a:gdLst>
              <a:gd name="T0" fmla="*/ 643408 w 21600"/>
              <a:gd name="T1" fmla="*/ 0 h 21600"/>
              <a:gd name="T2" fmla="*/ 42671939 w 21600"/>
              <a:gd name="T3" fmla="*/ 37943876 h 21600"/>
              <a:gd name="T4" fmla="*/ 0 w 21600"/>
              <a:gd name="T5" fmla="*/ 75419876 h 21600"/>
              <a:gd name="T6" fmla="*/ 253882613 w 21600"/>
              <a:gd name="T7" fmla="*/ 75419876 h 21600"/>
              <a:gd name="T8" fmla="*/ 295705800 w 21600"/>
              <a:gd name="T9" fmla="*/ 38279096 h 21600"/>
              <a:gd name="T10" fmla="*/ 255607495 w 21600"/>
              <a:gd name="T11" fmla="*/ 62872 h 21600"/>
              <a:gd name="T12" fmla="*/ 643408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extrusionOk="0">
                <a:moveTo>
                  <a:pt x="47" y="0"/>
                </a:moveTo>
                <a:lnTo>
                  <a:pt x="3117" y="10867"/>
                </a:lnTo>
                <a:lnTo>
                  <a:pt x="0" y="21600"/>
                </a:lnTo>
                <a:lnTo>
                  <a:pt x="18545" y="21600"/>
                </a:lnTo>
                <a:lnTo>
                  <a:pt x="21600" y="10963"/>
                </a:lnTo>
                <a:lnTo>
                  <a:pt x="18671" y="18"/>
                </a:lnTo>
                <a:lnTo>
                  <a:pt x="47" y="0"/>
                </a:lnTo>
                <a:close/>
              </a:path>
            </a:pathLst>
          </a:custGeom>
          <a:solidFill>
            <a:srgbClr val="51308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endParaRPr lang="zh-CN" altLang="en-US"/>
          </a:p>
        </p:txBody>
      </p:sp>
      <p:sp>
        <p:nvSpPr>
          <p:cNvPr id="48136" name="Shape 553"/>
          <p:cNvSpPr>
            <a:spLocks/>
          </p:cNvSpPr>
          <p:nvPr/>
        </p:nvSpPr>
        <p:spPr bwMode="auto">
          <a:xfrm>
            <a:off x="6973888" y="2878138"/>
            <a:ext cx="584200" cy="488950"/>
          </a:xfrm>
          <a:custGeom>
            <a:avLst/>
            <a:gdLst>
              <a:gd name="T0" fmla="*/ 7721745 w 21600"/>
              <a:gd name="T1" fmla="*/ 79432 h 21600"/>
              <a:gd name="T2" fmla="*/ 10401221 w 21600"/>
              <a:gd name="T3" fmla="*/ 852154 h 21600"/>
              <a:gd name="T4" fmla="*/ 12499906 w 21600"/>
              <a:gd name="T5" fmla="*/ 2679423 h 21600"/>
              <a:gd name="T6" fmla="*/ 12499906 w 21600"/>
              <a:gd name="T7" fmla="*/ 5207159 h 21600"/>
              <a:gd name="T8" fmla="*/ 10401221 w 21600"/>
              <a:gd name="T9" fmla="*/ 7029811 h 21600"/>
              <a:gd name="T10" fmla="*/ 6411622 w 21600"/>
              <a:gd name="T11" fmla="*/ 7889638 h 21600"/>
              <a:gd name="T12" fmla="*/ 5217068 w 21600"/>
              <a:gd name="T13" fmla="*/ 7818424 h 21600"/>
              <a:gd name="T14" fmla="*/ 2093573 w 21600"/>
              <a:gd name="T15" fmla="*/ 8958537 h 21600"/>
              <a:gd name="T16" fmla="*/ 1544208 w 21600"/>
              <a:gd name="T17" fmla="*/ 8932415 h 21600"/>
              <a:gd name="T18" fmla="*/ 1528846 w 21600"/>
              <a:gd name="T19" fmla="*/ 8645972 h 21600"/>
              <a:gd name="T20" fmla="*/ 2238406 w 21600"/>
              <a:gd name="T21" fmla="*/ 7889638 h 21600"/>
              <a:gd name="T22" fmla="*/ 1552971 w 21600"/>
              <a:gd name="T23" fmla="*/ 6510731 h 21600"/>
              <a:gd name="T24" fmla="*/ 201170 w 21600"/>
              <a:gd name="T25" fmla="*/ 4930970 h 21600"/>
              <a:gd name="T26" fmla="*/ 329180 w 21600"/>
              <a:gd name="T27" fmla="*/ 2684019 h 21600"/>
              <a:gd name="T28" fmla="*/ 2448339 w 21600"/>
              <a:gd name="T29" fmla="*/ 852154 h 21600"/>
              <a:gd name="T30" fmla="*/ 5121974 w 21600"/>
              <a:gd name="T31" fmla="*/ 76851 h 21600"/>
              <a:gd name="T32" fmla="*/ 6411622 w 21600"/>
              <a:gd name="T33" fmla="*/ 1106815 h 21600"/>
              <a:gd name="T34" fmla="*/ 4235396 w 21600"/>
              <a:gd name="T35" fmla="*/ 1393258 h 21600"/>
              <a:gd name="T36" fmla="*/ 2277893 w 21600"/>
              <a:gd name="T37" fmla="*/ 2306373 h 21600"/>
              <a:gd name="T38" fmla="*/ 1318886 w 21600"/>
              <a:gd name="T39" fmla="*/ 3947139 h 21600"/>
              <a:gd name="T40" fmla="*/ 2206951 w 21600"/>
              <a:gd name="T41" fmla="*/ 5512549 h 21600"/>
              <a:gd name="T42" fmla="*/ 3997659 w 21600"/>
              <a:gd name="T43" fmla="*/ 6496380 h 21600"/>
              <a:gd name="T44" fmla="*/ 4356104 w 21600"/>
              <a:gd name="T45" fmla="*/ 6973966 h 21600"/>
              <a:gd name="T46" fmla="*/ 5628172 w 21600"/>
              <a:gd name="T47" fmla="*/ 6739270 h 21600"/>
              <a:gd name="T48" fmla="*/ 8587848 w 21600"/>
              <a:gd name="T49" fmla="*/ 6496380 h 21600"/>
              <a:gd name="T50" fmla="*/ 10549002 w 21600"/>
              <a:gd name="T51" fmla="*/ 5575071 h 21600"/>
              <a:gd name="T52" fmla="*/ 11513122 w 21600"/>
              <a:gd name="T53" fmla="*/ 3947139 h 21600"/>
              <a:gd name="T54" fmla="*/ 10549002 w 21600"/>
              <a:gd name="T55" fmla="*/ 2306373 h 21600"/>
              <a:gd name="T56" fmla="*/ 8587848 w 21600"/>
              <a:gd name="T57" fmla="*/ 1393757 h 21600"/>
              <a:gd name="T58" fmla="*/ 6411622 w 21600"/>
              <a:gd name="T59" fmla="*/ 1106815 h 21600"/>
              <a:gd name="T60" fmla="*/ 15597085 w 21600"/>
              <a:gd name="T61" fmla="*/ 7005725 h 21600"/>
              <a:gd name="T62" fmla="*/ 14246015 w 21600"/>
              <a:gd name="T63" fmla="*/ 8581412 h 21600"/>
              <a:gd name="T64" fmla="*/ 13562041 w 21600"/>
              <a:gd name="T65" fmla="*/ 9961338 h 21600"/>
              <a:gd name="T66" fmla="*/ 14271600 w 21600"/>
              <a:gd name="T67" fmla="*/ 10725345 h 21600"/>
              <a:gd name="T68" fmla="*/ 14246015 w 21600"/>
              <a:gd name="T69" fmla="*/ 11015885 h 21600"/>
              <a:gd name="T70" fmla="*/ 13689321 w 21600"/>
              <a:gd name="T71" fmla="*/ 11030757 h 21600"/>
              <a:gd name="T72" fmla="*/ 10583378 w 21600"/>
              <a:gd name="T73" fmla="*/ 9890621 h 21600"/>
              <a:gd name="T74" fmla="*/ 9386634 w 21600"/>
              <a:gd name="T75" fmla="*/ 9961338 h 21600"/>
              <a:gd name="T76" fmla="*/ 5349487 w 21600"/>
              <a:gd name="T77" fmla="*/ 9065631 h 21600"/>
              <a:gd name="T78" fmla="*/ 6411622 w 21600"/>
              <a:gd name="T79" fmla="*/ 8997495 h 21600"/>
              <a:gd name="T80" fmla="*/ 11291477 w 21600"/>
              <a:gd name="T81" fmla="*/ 7877867 h 21600"/>
              <a:gd name="T82" fmla="*/ 13763941 w 21600"/>
              <a:gd name="T83" fmla="*/ 5541252 h 21600"/>
              <a:gd name="T84" fmla="*/ 14093852 w 21600"/>
              <a:gd name="T85" fmla="*/ 3365538 h 21600"/>
              <a:gd name="T86" fmla="*/ 15800446 w 21600"/>
              <a:gd name="T87" fmla="*/ 6018816 h 216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1600" h="21600" extrusionOk="0">
                <a:moveTo>
                  <a:pt x="8765" y="0"/>
                </a:moveTo>
                <a:cubicBezTo>
                  <a:pt x="9365" y="0"/>
                  <a:pt x="9963" y="51"/>
                  <a:pt x="10556" y="155"/>
                </a:cubicBezTo>
                <a:cubicBezTo>
                  <a:pt x="11152" y="260"/>
                  <a:pt x="11733" y="418"/>
                  <a:pt x="12303" y="632"/>
                </a:cubicBezTo>
                <a:cubicBezTo>
                  <a:pt x="12950" y="898"/>
                  <a:pt x="13588" y="1240"/>
                  <a:pt x="14219" y="1663"/>
                </a:cubicBezTo>
                <a:cubicBezTo>
                  <a:pt x="14850" y="2087"/>
                  <a:pt x="15412" y="2598"/>
                  <a:pt x="15904" y="3199"/>
                </a:cubicBezTo>
                <a:cubicBezTo>
                  <a:pt x="16396" y="3798"/>
                  <a:pt x="16791" y="4475"/>
                  <a:pt x="17088" y="5229"/>
                </a:cubicBezTo>
                <a:cubicBezTo>
                  <a:pt x="17382" y="5989"/>
                  <a:pt x="17530" y="6813"/>
                  <a:pt x="17530" y="7703"/>
                </a:cubicBezTo>
                <a:cubicBezTo>
                  <a:pt x="17530" y="8586"/>
                  <a:pt x="17382" y="9408"/>
                  <a:pt x="17088" y="10162"/>
                </a:cubicBezTo>
                <a:cubicBezTo>
                  <a:pt x="16791" y="10921"/>
                  <a:pt x="16396" y="11596"/>
                  <a:pt x="15904" y="12186"/>
                </a:cubicBezTo>
                <a:cubicBezTo>
                  <a:pt x="15412" y="12776"/>
                  <a:pt x="14850" y="13287"/>
                  <a:pt x="14219" y="13719"/>
                </a:cubicBezTo>
                <a:cubicBezTo>
                  <a:pt x="13588" y="14152"/>
                  <a:pt x="12950" y="14499"/>
                  <a:pt x="12303" y="14758"/>
                </a:cubicBezTo>
                <a:cubicBezTo>
                  <a:pt x="11147" y="15185"/>
                  <a:pt x="9968" y="15397"/>
                  <a:pt x="8765" y="15397"/>
                </a:cubicBezTo>
                <a:cubicBezTo>
                  <a:pt x="8487" y="15397"/>
                  <a:pt x="8214" y="15382"/>
                  <a:pt x="7948" y="15354"/>
                </a:cubicBezTo>
                <a:cubicBezTo>
                  <a:pt x="7683" y="15329"/>
                  <a:pt x="7409" y="15298"/>
                  <a:pt x="7132" y="15258"/>
                </a:cubicBezTo>
                <a:cubicBezTo>
                  <a:pt x="6007" y="16294"/>
                  <a:pt x="4743" y="16995"/>
                  <a:pt x="3347" y="17353"/>
                </a:cubicBezTo>
                <a:cubicBezTo>
                  <a:pt x="3196" y="17393"/>
                  <a:pt x="3034" y="17435"/>
                  <a:pt x="2862" y="17483"/>
                </a:cubicBezTo>
                <a:cubicBezTo>
                  <a:pt x="2688" y="17534"/>
                  <a:pt x="2521" y="17559"/>
                  <a:pt x="2354" y="17559"/>
                </a:cubicBezTo>
                <a:cubicBezTo>
                  <a:pt x="2264" y="17559"/>
                  <a:pt x="2182" y="17514"/>
                  <a:pt x="2111" y="17432"/>
                </a:cubicBezTo>
                <a:cubicBezTo>
                  <a:pt x="2041" y="17342"/>
                  <a:pt x="2005" y="17238"/>
                  <a:pt x="2005" y="17110"/>
                </a:cubicBezTo>
                <a:cubicBezTo>
                  <a:pt x="2005" y="17023"/>
                  <a:pt x="2034" y="16944"/>
                  <a:pt x="2090" y="16873"/>
                </a:cubicBezTo>
                <a:cubicBezTo>
                  <a:pt x="2147" y="16808"/>
                  <a:pt x="2196" y="16746"/>
                  <a:pt x="2241" y="16693"/>
                </a:cubicBezTo>
                <a:cubicBezTo>
                  <a:pt x="2624" y="16235"/>
                  <a:pt x="2897" y="15803"/>
                  <a:pt x="3060" y="15397"/>
                </a:cubicBezTo>
                <a:cubicBezTo>
                  <a:pt x="3220" y="14987"/>
                  <a:pt x="3354" y="14465"/>
                  <a:pt x="3458" y="13813"/>
                </a:cubicBezTo>
                <a:cubicBezTo>
                  <a:pt x="2985" y="13499"/>
                  <a:pt x="2540" y="13129"/>
                  <a:pt x="2123" y="12706"/>
                </a:cubicBezTo>
                <a:cubicBezTo>
                  <a:pt x="1706" y="12279"/>
                  <a:pt x="1342" y="11811"/>
                  <a:pt x="1024" y="11300"/>
                </a:cubicBezTo>
                <a:cubicBezTo>
                  <a:pt x="711" y="10786"/>
                  <a:pt x="459" y="10229"/>
                  <a:pt x="275" y="9623"/>
                </a:cubicBezTo>
                <a:cubicBezTo>
                  <a:pt x="92" y="9021"/>
                  <a:pt x="0" y="8383"/>
                  <a:pt x="0" y="7703"/>
                </a:cubicBezTo>
                <a:cubicBezTo>
                  <a:pt x="0" y="6822"/>
                  <a:pt x="151" y="6000"/>
                  <a:pt x="450" y="5238"/>
                </a:cubicBezTo>
                <a:cubicBezTo>
                  <a:pt x="751" y="4478"/>
                  <a:pt x="1151" y="3798"/>
                  <a:pt x="1650" y="3199"/>
                </a:cubicBezTo>
                <a:cubicBezTo>
                  <a:pt x="2149" y="2598"/>
                  <a:pt x="2716" y="2087"/>
                  <a:pt x="3347" y="1663"/>
                </a:cubicBezTo>
                <a:cubicBezTo>
                  <a:pt x="3978" y="1239"/>
                  <a:pt x="4616" y="898"/>
                  <a:pt x="5261" y="632"/>
                </a:cubicBezTo>
                <a:cubicBezTo>
                  <a:pt x="5832" y="409"/>
                  <a:pt x="6412" y="249"/>
                  <a:pt x="7002" y="150"/>
                </a:cubicBezTo>
                <a:cubicBezTo>
                  <a:pt x="7591" y="48"/>
                  <a:pt x="8179" y="0"/>
                  <a:pt x="8765" y="0"/>
                </a:cubicBezTo>
                <a:moveTo>
                  <a:pt x="8765" y="2160"/>
                </a:moveTo>
                <a:cubicBezTo>
                  <a:pt x="8269" y="2160"/>
                  <a:pt x="7774" y="2202"/>
                  <a:pt x="7278" y="2282"/>
                </a:cubicBezTo>
                <a:cubicBezTo>
                  <a:pt x="6783" y="2366"/>
                  <a:pt x="6287" y="2510"/>
                  <a:pt x="5790" y="2719"/>
                </a:cubicBezTo>
                <a:cubicBezTo>
                  <a:pt x="5348" y="2877"/>
                  <a:pt x="4886" y="3112"/>
                  <a:pt x="4411" y="3419"/>
                </a:cubicBezTo>
                <a:cubicBezTo>
                  <a:pt x="3933" y="3727"/>
                  <a:pt x="3502" y="4086"/>
                  <a:pt x="3114" y="4501"/>
                </a:cubicBezTo>
                <a:cubicBezTo>
                  <a:pt x="2728" y="4916"/>
                  <a:pt x="2413" y="5390"/>
                  <a:pt x="2168" y="5927"/>
                </a:cubicBezTo>
                <a:cubicBezTo>
                  <a:pt x="1925" y="6463"/>
                  <a:pt x="1803" y="7056"/>
                  <a:pt x="1803" y="7703"/>
                </a:cubicBezTo>
                <a:cubicBezTo>
                  <a:pt x="1803" y="8355"/>
                  <a:pt x="1916" y="8925"/>
                  <a:pt x="2147" y="9422"/>
                </a:cubicBezTo>
                <a:cubicBezTo>
                  <a:pt x="2375" y="9919"/>
                  <a:pt x="2667" y="10363"/>
                  <a:pt x="3017" y="10758"/>
                </a:cubicBezTo>
                <a:cubicBezTo>
                  <a:pt x="3373" y="11156"/>
                  <a:pt x="3764" y="11509"/>
                  <a:pt x="4197" y="11811"/>
                </a:cubicBezTo>
                <a:cubicBezTo>
                  <a:pt x="4630" y="12122"/>
                  <a:pt x="5051" y="12407"/>
                  <a:pt x="5465" y="12678"/>
                </a:cubicBezTo>
                <a:lnTo>
                  <a:pt x="5239" y="14177"/>
                </a:lnTo>
                <a:cubicBezTo>
                  <a:pt x="5486" y="14019"/>
                  <a:pt x="5724" y="13827"/>
                  <a:pt x="5955" y="13610"/>
                </a:cubicBezTo>
                <a:cubicBezTo>
                  <a:pt x="6183" y="13395"/>
                  <a:pt x="6407" y="13189"/>
                  <a:pt x="6626" y="12989"/>
                </a:cubicBezTo>
                <a:cubicBezTo>
                  <a:pt x="6979" y="13042"/>
                  <a:pt x="7334" y="13099"/>
                  <a:pt x="7694" y="13152"/>
                </a:cubicBezTo>
                <a:cubicBezTo>
                  <a:pt x="8057" y="13209"/>
                  <a:pt x="8412" y="13232"/>
                  <a:pt x="8765" y="13232"/>
                </a:cubicBezTo>
                <a:cubicBezTo>
                  <a:pt x="9780" y="13232"/>
                  <a:pt x="10771" y="13048"/>
                  <a:pt x="11740" y="12678"/>
                </a:cubicBezTo>
                <a:cubicBezTo>
                  <a:pt x="12197" y="12517"/>
                  <a:pt x="12665" y="12280"/>
                  <a:pt x="13138" y="11978"/>
                </a:cubicBezTo>
                <a:cubicBezTo>
                  <a:pt x="13609" y="11670"/>
                  <a:pt x="14040" y="11306"/>
                  <a:pt x="14421" y="10880"/>
                </a:cubicBezTo>
                <a:cubicBezTo>
                  <a:pt x="14805" y="10459"/>
                  <a:pt x="15120" y="9982"/>
                  <a:pt x="15370" y="9454"/>
                </a:cubicBezTo>
                <a:cubicBezTo>
                  <a:pt x="15617" y="8929"/>
                  <a:pt x="15739" y="8344"/>
                  <a:pt x="15739" y="7703"/>
                </a:cubicBezTo>
                <a:cubicBezTo>
                  <a:pt x="15739" y="7057"/>
                  <a:pt x="15617" y="6464"/>
                  <a:pt x="15370" y="5927"/>
                </a:cubicBezTo>
                <a:cubicBezTo>
                  <a:pt x="15120" y="5391"/>
                  <a:pt x="14805" y="4916"/>
                  <a:pt x="14421" y="4501"/>
                </a:cubicBezTo>
                <a:cubicBezTo>
                  <a:pt x="14040" y="4086"/>
                  <a:pt x="13611" y="3728"/>
                  <a:pt x="13143" y="3420"/>
                </a:cubicBezTo>
                <a:cubicBezTo>
                  <a:pt x="12675" y="3112"/>
                  <a:pt x="12206" y="2878"/>
                  <a:pt x="11740" y="2720"/>
                </a:cubicBezTo>
                <a:cubicBezTo>
                  <a:pt x="11267" y="2511"/>
                  <a:pt x="10780" y="2367"/>
                  <a:pt x="10281" y="2282"/>
                </a:cubicBezTo>
                <a:cubicBezTo>
                  <a:pt x="9782" y="2202"/>
                  <a:pt x="9278" y="2160"/>
                  <a:pt x="8765" y="2160"/>
                </a:cubicBezTo>
                <a:moveTo>
                  <a:pt x="21600" y="11746"/>
                </a:moveTo>
                <a:cubicBezTo>
                  <a:pt x="21600" y="12429"/>
                  <a:pt x="21506" y="13076"/>
                  <a:pt x="21322" y="13672"/>
                </a:cubicBezTo>
                <a:cubicBezTo>
                  <a:pt x="21139" y="14273"/>
                  <a:pt x="20889" y="14829"/>
                  <a:pt x="20574" y="15340"/>
                </a:cubicBezTo>
                <a:cubicBezTo>
                  <a:pt x="20258" y="15854"/>
                  <a:pt x="19891" y="16323"/>
                  <a:pt x="19475" y="16747"/>
                </a:cubicBezTo>
                <a:cubicBezTo>
                  <a:pt x="19058" y="17173"/>
                  <a:pt x="18613" y="17543"/>
                  <a:pt x="18140" y="17856"/>
                </a:cubicBezTo>
                <a:cubicBezTo>
                  <a:pt x="18246" y="18506"/>
                  <a:pt x="18378" y="19031"/>
                  <a:pt x="18540" y="19440"/>
                </a:cubicBezTo>
                <a:cubicBezTo>
                  <a:pt x="18703" y="19841"/>
                  <a:pt x="18973" y="20276"/>
                  <a:pt x="19357" y="20736"/>
                </a:cubicBezTo>
                <a:cubicBezTo>
                  <a:pt x="19402" y="20790"/>
                  <a:pt x="19453" y="20858"/>
                  <a:pt x="19510" y="20931"/>
                </a:cubicBezTo>
                <a:cubicBezTo>
                  <a:pt x="19566" y="21007"/>
                  <a:pt x="19592" y="21092"/>
                  <a:pt x="19592" y="21182"/>
                </a:cubicBezTo>
                <a:cubicBezTo>
                  <a:pt x="19592" y="21326"/>
                  <a:pt x="19555" y="21431"/>
                  <a:pt x="19475" y="21498"/>
                </a:cubicBezTo>
                <a:cubicBezTo>
                  <a:pt x="19397" y="21569"/>
                  <a:pt x="19305" y="21600"/>
                  <a:pt x="19199" y="21600"/>
                </a:cubicBezTo>
                <a:cubicBezTo>
                  <a:pt x="19049" y="21600"/>
                  <a:pt x="18889" y="21572"/>
                  <a:pt x="18714" y="21527"/>
                </a:cubicBezTo>
                <a:cubicBezTo>
                  <a:pt x="18543" y="21473"/>
                  <a:pt x="18387" y="21433"/>
                  <a:pt x="18253" y="21397"/>
                </a:cubicBezTo>
                <a:cubicBezTo>
                  <a:pt x="16855" y="21027"/>
                  <a:pt x="15593" y="20329"/>
                  <a:pt x="14468" y="19302"/>
                </a:cubicBezTo>
                <a:cubicBezTo>
                  <a:pt x="14191" y="19338"/>
                  <a:pt x="13917" y="19369"/>
                  <a:pt x="13652" y="19395"/>
                </a:cubicBezTo>
                <a:cubicBezTo>
                  <a:pt x="13383" y="19423"/>
                  <a:pt x="13113" y="19440"/>
                  <a:pt x="12832" y="19440"/>
                </a:cubicBezTo>
                <a:cubicBezTo>
                  <a:pt x="11865" y="19440"/>
                  <a:pt x="10909" y="19293"/>
                  <a:pt x="9973" y="19002"/>
                </a:cubicBezTo>
                <a:cubicBezTo>
                  <a:pt x="9031" y="18717"/>
                  <a:pt x="8146" y="18279"/>
                  <a:pt x="7313" y="17692"/>
                </a:cubicBezTo>
                <a:lnTo>
                  <a:pt x="7617" y="17475"/>
                </a:lnTo>
                <a:cubicBezTo>
                  <a:pt x="8000" y="17531"/>
                  <a:pt x="8382" y="17559"/>
                  <a:pt x="8765" y="17559"/>
                </a:cubicBezTo>
                <a:cubicBezTo>
                  <a:pt x="10246" y="17559"/>
                  <a:pt x="11677" y="17280"/>
                  <a:pt x="13058" y="16721"/>
                </a:cubicBezTo>
                <a:cubicBezTo>
                  <a:pt x="13892" y="16388"/>
                  <a:pt x="14685" y="15936"/>
                  <a:pt x="15436" y="15374"/>
                </a:cubicBezTo>
                <a:cubicBezTo>
                  <a:pt x="16186" y="14812"/>
                  <a:pt x="16853" y="14149"/>
                  <a:pt x="17432" y="13381"/>
                </a:cubicBezTo>
                <a:cubicBezTo>
                  <a:pt x="18008" y="12618"/>
                  <a:pt x="18470" y="11760"/>
                  <a:pt x="18816" y="10814"/>
                </a:cubicBezTo>
                <a:cubicBezTo>
                  <a:pt x="19162" y="9865"/>
                  <a:pt x="19336" y="8832"/>
                  <a:pt x="19336" y="7703"/>
                </a:cubicBezTo>
                <a:cubicBezTo>
                  <a:pt x="19336" y="7333"/>
                  <a:pt x="19312" y="6957"/>
                  <a:pt x="19267" y="6568"/>
                </a:cubicBezTo>
                <a:cubicBezTo>
                  <a:pt x="19943" y="7217"/>
                  <a:pt x="20501" y="7979"/>
                  <a:pt x="20941" y="8855"/>
                </a:cubicBezTo>
                <a:cubicBezTo>
                  <a:pt x="21379" y="9727"/>
                  <a:pt x="21600" y="10693"/>
                  <a:pt x="21600" y="1174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9050" tIns="19050" rIns="19050" bIns="19050" anchor="ctr"/>
          <a:lstStyle/>
          <a:p>
            <a:endParaRPr lang="zh-CN" altLang="en-US"/>
          </a:p>
        </p:txBody>
      </p:sp>
      <p:sp>
        <p:nvSpPr>
          <p:cNvPr id="48137" name="Shape 555"/>
          <p:cNvSpPr>
            <a:spLocks/>
          </p:cNvSpPr>
          <p:nvPr/>
        </p:nvSpPr>
        <p:spPr bwMode="auto">
          <a:xfrm>
            <a:off x="8161338" y="2493963"/>
            <a:ext cx="2528887" cy="1276350"/>
          </a:xfrm>
          <a:custGeom>
            <a:avLst/>
            <a:gdLst>
              <a:gd name="T0" fmla="*/ 644281 w 21600"/>
              <a:gd name="T1" fmla="*/ 0 h 21600"/>
              <a:gd name="T2" fmla="*/ 42725546 w 21600"/>
              <a:gd name="T3" fmla="*/ 37943876 h 21600"/>
              <a:gd name="T4" fmla="*/ 0 w 21600"/>
              <a:gd name="T5" fmla="*/ 75419876 h 21600"/>
              <a:gd name="T6" fmla="*/ 254201497 w 21600"/>
              <a:gd name="T7" fmla="*/ 75419876 h 21600"/>
              <a:gd name="T8" fmla="*/ 296077290 w 21600"/>
              <a:gd name="T9" fmla="*/ 38279096 h 21600"/>
              <a:gd name="T10" fmla="*/ 255928633 w 21600"/>
              <a:gd name="T11" fmla="*/ 62872 h 21600"/>
              <a:gd name="T12" fmla="*/ 644281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extrusionOk="0">
                <a:moveTo>
                  <a:pt x="47" y="0"/>
                </a:moveTo>
                <a:lnTo>
                  <a:pt x="3117" y="10867"/>
                </a:lnTo>
                <a:lnTo>
                  <a:pt x="0" y="21600"/>
                </a:lnTo>
                <a:lnTo>
                  <a:pt x="18545" y="21600"/>
                </a:lnTo>
                <a:lnTo>
                  <a:pt x="21600" y="10963"/>
                </a:lnTo>
                <a:lnTo>
                  <a:pt x="18671" y="18"/>
                </a:lnTo>
                <a:lnTo>
                  <a:pt x="47" y="0"/>
                </a:lnTo>
                <a:close/>
              </a:path>
            </a:pathLst>
          </a:custGeom>
          <a:solidFill>
            <a:srgbClr val="DE447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endParaRPr lang="zh-CN" altLang="en-US"/>
          </a:p>
        </p:txBody>
      </p:sp>
      <p:sp>
        <p:nvSpPr>
          <p:cNvPr id="48138" name="Shape 559"/>
          <p:cNvSpPr>
            <a:spLocks/>
          </p:cNvSpPr>
          <p:nvPr/>
        </p:nvSpPr>
        <p:spPr bwMode="auto">
          <a:xfrm>
            <a:off x="9190038" y="2878138"/>
            <a:ext cx="573087" cy="479425"/>
          </a:xfrm>
          <a:custGeom>
            <a:avLst/>
            <a:gdLst>
              <a:gd name="T0" fmla="*/ 10562577 w 21600"/>
              <a:gd name="T1" fmla="*/ 501998 h 21600"/>
              <a:gd name="T2" fmla="*/ 14610216 w 21600"/>
              <a:gd name="T3" fmla="*/ 3903718 h 21600"/>
              <a:gd name="T4" fmla="*/ 15088187 w 21600"/>
              <a:gd name="T5" fmla="*/ 7462583 h 21600"/>
              <a:gd name="T6" fmla="*/ 14192765 w 21600"/>
              <a:gd name="T7" fmla="*/ 9558780 h 21600"/>
              <a:gd name="T8" fmla="*/ 12973549 w 21600"/>
              <a:gd name="T9" fmla="*/ 10641126 h 21600"/>
              <a:gd name="T10" fmla="*/ 1755610 w 21600"/>
              <a:gd name="T11" fmla="*/ 10444074 h 21600"/>
              <a:gd name="T12" fmla="*/ 457568 w 21600"/>
              <a:gd name="T13" fmla="*/ 8541977 h 21600"/>
              <a:gd name="T14" fmla="*/ 0 w 21600"/>
              <a:gd name="T15" fmla="*/ 6383189 h 21600"/>
              <a:gd name="T16" fmla="*/ 2223020 w 21600"/>
              <a:gd name="T17" fmla="*/ 1874996 h 21600"/>
              <a:gd name="T18" fmla="*/ 7602530 w 21600"/>
              <a:gd name="T19" fmla="*/ 0 h 21600"/>
              <a:gd name="T20" fmla="*/ 2887536 w 21600"/>
              <a:gd name="T21" fmla="*/ 6946291 h 21600"/>
              <a:gd name="T22" fmla="*/ 2884034 w 21600"/>
              <a:gd name="T23" fmla="*/ 5824037 h 21600"/>
              <a:gd name="T24" fmla="*/ 1549378 w 21600"/>
              <a:gd name="T25" fmla="*/ 5824037 h 21600"/>
              <a:gd name="T26" fmla="*/ 1549378 w 21600"/>
              <a:gd name="T27" fmla="*/ 6946291 h 21600"/>
              <a:gd name="T28" fmla="*/ 3792801 w 21600"/>
              <a:gd name="T29" fmla="*/ 3992878 h 21600"/>
              <a:gd name="T30" fmla="*/ 4755800 w 21600"/>
              <a:gd name="T31" fmla="*/ 3185934 h 21600"/>
              <a:gd name="T32" fmla="*/ 3792801 w 21600"/>
              <a:gd name="T33" fmla="*/ 2397214 h 21600"/>
              <a:gd name="T34" fmla="*/ 2846730 w 21600"/>
              <a:gd name="T35" fmla="*/ 3185934 h 21600"/>
              <a:gd name="T36" fmla="*/ 3792801 w 21600"/>
              <a:gd name="T37" fmla="*/ 3992878 h 21600"/>
              <a:gd name="T38" fmla="*/ 8569030 w 21600"/>
              <a:gd name="T39" fmla="*/ 7041377 h 21600"/>
              <a:gd name="T40" fmla="*/ 9054032 w 21600"/>
              <a:gd name="T41" fmla="*/ 5618617 h 21600"/>
              <a:gd name="T42" fmla="*/ 9482733 w 21600"/>
              <a:gd name="T43" fmla="*/ 4271233 h 21600"/>
              <a:gd name="T44" fmla="*/ 9418685 w 21600"/>
              <a:gd name="T45" fmla="*/ 3708130 h 21600"/>
              <a:gd name="T46" fmla="*/ 8803439 w 21600"/>
              <a:gd name="T47" fmla="*/ 3674149 h 21600"/>
              <a:gd name="T48" fmla="*/ 7536359 w 21600"/>
              <a:gd name="T49" fmla="*/ 7191619 h 21600"/>
              <a:gd name="T50" fmla="*/ 6450174 w 21600"/>
              <a:gd name="T51" fmla="*/ 7596090 h 21600"/>
              <a:gd name="T52" fmla="*/ 6009507 w 21600"/>
              <a:gd name="T53" fmla="*/ 8514877 h 21600"/>
              <a:gd name="T54" fmla="*/ 7602530 w 21600"/>
              <a:gd name="T55" fmla="*/ 9846990 h 21600"/>
              <a:gd name="T56" fmla="*/ 9195526 w 21600"/>
              <a:gd name="T57" fmla="*/ 8514877 h 21600"/>
              <a:gd name="T58" fmla="*/ 8443721 w 21600"/>
              <a:gd name="T59" fmla="*/ 7415773 h 21600"/>
              <a:gd name="T60" fmla="*/ 6931673 w 21600"/>
              <a:gd name="T61" fmla="*/ 1303548 h 21600"/>
              <a:gd name="T62" fmla="*/ 6931673 w 21600"/>
              <a:gd name="T63" fmla="*/ 2427267 h 21600"/>
              <a:gd name="T64" fmla="*/ 8273360 w 21600"/>
              <a:gd name="T65" fmla="*/ 2427267 h 21600"/>
              <a:gd name="T66" fmla="*/ 8273360 w 21600"/>
              <a:gd name="T67" fmla="*/ 1303548 h 21600"/>
              <a:gd name="T68" fmla="*/ 10449233 w 21600"/>
              <a:gd name="T69" fmla="*/ 3185934 h 21600"/>
              <a:gd name="T70" fmla="*/ 11412232 w 21600"/>
              <a:gd name="T71" fmla="*/ 3978606 h 21600"/>
              <a:gd name="T72" fmla="*/ 12358303 w 21600"/>
              <a:gd name="T73" fmla="*/ 3185934 h 21600"/>
              <a:gd name="T74" fmla="*/ 11412232 w 21600"/>
              <a:gd name="T75" fmla="*/ 2397214 h 21600"/>
              <a:gd name="T76" fmla="*/ 10449233 w 21600"/>
              <a:gd name="T77" fmla="*/ 3185934 h 21600"/>
              <a:gd name="T78" fmla="*/ 13655655 w 21600"/>
              <a:gd name="T79" fmla="*/ 6946291 h 21600"/>
              <a:gd name="T80" fmla="*/ 13655655 w 21600"/>
              <a:gd name="T81" fmla="*/ 5824037 h 21600"/>
              <a:gd name="T82" fmla="*/ 12317497 w 21600"/>
              <a:gd name="T83" fmla="*/ 5824037 h 21600"/>
              <a:gd name="T84" fmla="*/ 12317497 w 21600"/>
              <a:gd name="T85" fmla="*/ 6946291 h 2160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1600" h="21600" extrusionOk="0">
                <a:moveTo>
                  <a:pt x="10800" y="0"/>
                </a:moveTo>
                <a:cubicBezTo>
                  <a:pt x="12293" y="0"/>
                  <a:pt x="13697" y="343"/>
                  <a:pt x="15005" y="1019"/>
                </a:cubicBezTo>
                <a:cubicBezTo>
                  <a:pt x="16315" y="1699"/>
                  <a:pt x="17460" y="2629"/>
                  <a:pt x="18442" y="3806"/>
                </a:cubicBezTo>
                <a:cubicBezTo>
                  <a:pt x="19421" y="4981"/>
                  <a:pt x="20194" y="6355"/>
                  <a:pt x="20755" y="7924"/>
                </a:cubicBezTo>
                <a:cubicBezTo>
                  <a:pt x="21319" y="9499"/>
                  <a:pt x="21600" y="11174"/>
                  <a:pt x="21600" y="12957"/>
                </a:cubicBezTo>
                <a:cubicBezTo>
                  <a:pt x="21600" y="13674"/>
                  <a:pt x="21545" y="14402"/>
                  <a:pt x="21434" y="15148"/>
                </a:cubicBezTo>
                <a:cubicBezTo>
                  <a:pt x="21322" y="15893"/>
                  <a:pt x="21161" y="16625"/>
                  <a:pt x="20952" y="17339"/>
                </a:cubicBezTo>
                <a:cubicBezTo>
                  <a:pt x="20741" y="18059"/>
                  <a:pt x="20477" y="18744"/>
                  <a:pt x="20162" y="19403"/>
                </a:cubicBezTo>
                <a:cubicBezTo>
                  <a:pt x="19850" y="20057"/>
                  <a:pt x="19498" y="20656"/>
                  <a:pt x="19106" y="21200"/>
                </a:cubicBezTo>
                <a:cubicBezTo>
                  <a:pt x="18931" y="21468"/>
                  <a:pt x="18703" y="21600"/>
                  <a:pt x="18430" y="21600"/>
                </a:cubicBezTo>
                <a:lnTo>
                  <a:pt x="3170" y="21600"/>
                </a:lnTo>
                <a:cubicBezTo>
                  <a:pt x="2887" y="21600"/>
                  <a:pt x="2662" y="21467"/>
                  <a:pt x="2494" y="21200"/>
                </a:cubicBezTo>
                <a:cubicBezTo>
                  <a:pt x="2088" y="20656"/>
                  <a:pt x="1730" y="20057"/>
                  <a:pt x="1426" y="19403"/>
                </a:cubicBezTo>
                <a:cubicBezTo>
                  <a:pt x="1118" y="18744"/>
                  <a:pt x="859" y="18059"/>
                  <a:pt x="650" y="17339"/>
                </a:cubicBezTo>
                <a:cubicBezTo>
                  <a:pt x="439" y="16625"/>
                  <a:pt x="278" y="15893"/>
                  <a:pt x="166" y="15148"/>
                </a:cubicBezTo>
                <a:cubicBezTo>
                  <a:pt x="55" y="14402"/>
                  <a:pt x="0" y="13673"/>
                  <a:pt x="0" y="12957"/>
                </a:cubicBezTo>
                <a:cubicBezTo>
                  <a:pt x="0" y="11163"/>
                  <a:pt x="281" y="9487"/>
                  <a:pt x="845" y="7918"/>
                </a:cubicBezTo>
                <a:cubicBezTo>
                  <a:pt x="1406" y="6354"/>
                  <a:pt x="2179" y="4981"/>
                  <a:pt x="3158" y="3806"/>
                </a:cubicBezTo>
                <a:cubicBezTo>
                  <a:pt x="4140" y="2629"/>
                  <a:pt x="5285" y="1699"/>
                  <a:pt x="6595" y="1019"/>
                </a:cubicBezTo>
                <a:cubicBezTo>
                  <a:pt x="7903" y="343"/>
                  <a:pt x="9305" y="0"/>
                  <a:pt x="10800" y="0"/>
                </a:cubicBezTo>
                <a:moveTo>
                  <a:pt x="3149" y="14572"/>
                </a:moveTo>
                <a:cubicBezTo>
                  <a:pt x="3523" y="14572"/>
                  <a:pt x="3842" y="14414"/>
                  <a:pt x="4102" y="14100"/>
                </a:cubicBezTo>
                <a:cubicBezTo>
                  <a:pt x="4361" y="13792"/>
                  <a:pt x="4493" y="13409"/>
                  <a:pt x="4493" y="12957"/>
                </a:cubicBezTo>
                <a:cubicBezTo>
                  <a:pt x="4493" y="12508"/>
                  <a:pt x="4361" y="12128"/>
                  <a:pt x="4097" y="11822"/>
                </a:cubicBezTo>
                <a:cubicBezTo>
                  <a:pt x="3833" y="11512"/>
                  <a:pt x="3516" y="11359"/>
                  <a:pt x="3149" y="11359"/>
                </a:cubicBezTo>
                <a:cubicBezTo>
                  <a:pt x="2772" y="11359"/>
                  <a:pt x="2455" y="11511"/>
                  <a:pt x="2201" y="11822"/>
                </a:cubicBezTo>
                <a:cubicBezTo>
                  <a:pt x="1944" y="12128"/>
                  <a:pt x="1814" y="12508"/>
                  <a:pt x="1814" y="12957"/>
                </a:cubicBezTo>
                <a:cubicBezTo>
                  <a:pt x="1814" y="13409"/>
                  <a:pt x="1944" y="13792"/>
                  <a:pt x="2201" y="14100"/>
                </a:cubicBezTo>
                <a:cubicBezTo>
                  <a:pt x="2455" y="14414"/>
                  <a:pt x="2772" y="14572"/>
                  <a:pt x="3149" y="14572"/>
                </a:cubicBezTo>
                <a:moveTo>
                  <a:pt x="5388" y="8105"/>
                </a:moveTo>
                <a:cubicBezTo>
                  <a:pt x="5762" y="8105"/>
                  <a:pt x="6086" y="7944"/>
                  <a:pt x="6353" y="7621"/>
                </a:cubicBezTo>
                <a:cubicBezTo>
                  <a:pt x="6622" y="7302"/>
                  <a:pt x="6756" y="6916"/>
                  <a:pt x="6756" y="6467"/>
                </a:cubicBezTo>
                <a:cubicBezTo>
                  <a:pt x="6756" y="6015"/>
                  <a:pt x="6622" y="5635"/>
                  <a:pt x="6353" y="5327"/>
                </a:cubicBezTo>
                <a:cubicBezTo>
                  <a:pt x="6086" y="5021"/>
                  <a:pt x="5762" y="4866"/>
                  <a:pt x="5388" y="4866"/>
                </a:cubicBezTo>
                <a:cubicBezTo>
                  <a:pt x="5028" y="4866"/>
                  <a:pt x="4714" y="5021"/>
                  <a:pt x="4447" y="5327"/>
                </a:cubicBezTo>
                <a:cubicBezTo>
                  <a:pt x="4178" y="5635"/>
                  <a:pt x="4044" y="6015"/>
                  <a:pt x="4044" y="6467"/>
                </a:cubicBezTo>
                <a:cubicBezTo>
                  <a:pt x="4044" y="6916"/>
                  <a:pt x="4178" y="7302"/>
                  <a:pt x="4447" y="7621"/>
                </a:cubicBezTo>
                <a:cubicBezTo>
                  <a:pt x="4714" y="7944"/>
                  <a:pt x="5028" y="8105"/>
                  <a:pt x="5388" y="8105"/>
                </a:cubicBezTo>
                <a:moveTo>
                  <a:pt x="11995" y="15053"/>
                </a:moveTo>
                <a:cubicBezTo>
                  <a:pt x="12026" y="14923"/>
                  <a:pt x="12084" y="14673"/>
                  <a:pt x="12173" y="14293"/>
                </a:cubicBezTo>
                <a:cubicBezTo>
                  <a:pt x="12262" y="13918"/>
                  <a:pt x="12365" y="13478"/>
                  <a:pt x="12482" y="12977"/>
                </a:cubicBezTo>
                <a:cubicBezTo>
                  <a:pt x="12600" y="12476"/>
                  <a:pt x="12727" y="11955"/>
                  <a:pt x="12862" y="11405"/>
                </a:cubicBezTo>
                <a:cubicBezTo>
                  <a:pt x="12996" y="10861"/>
                  <a:pt x="13114" y="10351"/>
                  <a:pt x="13212" y="9882"/>
                </a:cubicBezTo>
                <a:cubicBezTo>
                  <a:pt x="13313" y="9415"/>
                  <a:pt x="13399" y="9009"/>
                  <a:pt x="13471" y="8670"/>
                </a:cubicBezTo>
                <a:cubicBezTo>
                  <a:pt x="13543" y="8330"/>
                  <a:pt x="13579" y="8131"/>
                  <a:pt x="13579" y="8076"/>
                </a:cubicBezTo>
                <a:cubicBezTo>
                  <a:pt x="13579" y="7869"/>
                  <a:pt x="13512" y="7682"/>
                  <a:pt x="13380" y="7527"/>
                </a:cubicBezTo>
                <a:cubicBezTo>
                  <a:pt x="13246" y="7371"/>
                  <a:pt x="13090" y="7293"/>
                  <a:pt x="12914" y="7293"/>
                </a:cubicBezTo>
                <a:cubicBezTo>
                  <a:pt x="12761" y="7293"/>
                  <a:pt x="12624" y="7345"/>
                  <a:pt x="12506" y="7458"/>
                </a:cubicBezTo>
                <a:cubicBezTo>
                  <a:pt x="12386" y="7567"/>
                  <a:pt x="12305" y="7711"/>
                  <a:pt x="12259" y="7886"/>
                </a:cubicBezTo>
                <a:lnTo>
                  <a:pt x="10706" y="14598"/>
                </a:lnTo>
                <a:cubicBezTo>
                  <a:pt x="10409" y="14618"/>
                  <a:pt x="10126" y="14696"/>
                  <a:pt x="9857" y="14840"/>
                </a:cubicBezTo>
                <a:cubicBezTo>
                  <a:pt x="9590" y="14984"/>
                  <a:pt x="9358" y="15174"/>
                  <a:pt x="9163" y="15419"/>
                </a:cubicBezTo>
                <a:cubicBezTo>
                  <a:pt x="8966" y="15663"/>
                  <a:pt x="8813" y="15945"/>
                  <a:pt x="8702" y="16265"/>
                </a:cubicBezTo>
                <a:cubicBezTo>
                  <a:pt x="8592" y="16588"/>
                  <a:pt x="8537" y="16927"/>
                  <a:pt x="8537" y="17284"/>
                </a:cubicBezTo>
                <a:cubicBezTo>
                  <a:pt x="8537" y="18039"/>
                  <a:pt x="8755" y="18678"/>
                  <a:pt x="9197" y="19199"/>
                </a:cubicBezTo>
                <a:cubicBezTo>
                  <a:pt x="9638" y="19726"/>
                  <a:pt x="10171" y="19988"/>
                  <a:pt x="10800" y="19988"/>
                </a:cubicBezTo>
                <a:cubicBezTo>
                  <a:pt x="11429" y="19988"/>
                  <a:pt x="11962" y="19726"/>
                  <a:pt x="12403" y="19199"/>
                </a:cubicBezTo>
                <a:cubicBezTo>
                  <a:pt x="12842" y="18678"/>
                  <a:pt x="13063" y="18039"/>
                  <a:pt x="13063" y="17284"/>
                </a:cubicBezTo>
                <a:cubicBezTo>
                  <a:pt x="13063" y="16835"/>
                  <a:pt x="12962" y="16418"/>
                  <a:pt x="12763" y="16032"/>
                </a:cubicBezTo>
                <a:cubicBezTo>
                  <a:pt x="12564" y="15646"/>
                  <a:pt x="12307" y="15321"/>
                  <a:pt x="11995" y="15053"/>
                </a:cubicBezTo>
                <a:moveTo>
                  <a:pt x="10800" y="2177"/>
                </a:moveTo>
                <a:cubicBezTo>
                  <a:pt x="10426" y="2177"/>
                  <a:pt x="10106" y="2335"/>
                  <a:pt x="9847" y="2646"/>
                </a:cubicBezTo>
                <a:cubicBezTo>
                  <a:pt x="9586" y="2960"/>
                  <a:pt x="9456" y="3343"/>
                  <a:pt x="9456" y="3792"/>
                </a:cubicBezTo>
                <a:cubicBezTo>
                  <a:pt x="9456" y="4241"/>
                  <a:pt x="9586" y="4621"/>
                  <a:pt x="9847" y="4927"/>
                </a:cubicBezTo>
                <a:cubicBezTo>
                  <a:pt x="10106" y="5237"/>
                  <a:pt x="10426" y="5390"/>
                  <a:pt x="10800" y="5390"/>
                </a:cubicBezTo>
                <a:cubicBezTo>
                  <a:pt x="11174" y="5390"/>
                  <a:pt x="11494" y="5238"/>
                  <a:pt x="11753" y="4927"/>
                </a:cubicBezTo>
                <a:cubicBezTo>
                  <a:pt x="12014" y="4621"/>
                  <a:pt x="12144" y="4241"/>
                  <a:pt x="12144" y="3792"/>
                </a:cubicBezTo>
                <a:cubicBezTo>
                  <a:pt x="12144" y="3343"/>
                  <a:pt x="12014" y="2960"/>
                  <a:pt x="11753" y="2646"/>
                </a:cubicBezTo>
                <a:cubicBezTo>
                  <a:pt x="11494" y="2335"/>
                  <a:pt x="11174" y="2177"/>
                  <a:pt x="10800" y="2177"/>
                </a:cubicBezTo>
                <a:moveTo>
                  <a:pt x="14844" y="6467"/>
                </a:moveTo>
                <a:cubicBezTo>
                  <a:pt x="14844" y="6916"/>
                  <a:pt x="14978" y="7299"/>
                  <a:pt x="15247" y="7610"/>
                </a:cubicBezTo>
                <a:cubicBezTo>
                  <a:pt x="15514" y="7921"/>
                  <a:pt x="15835" y="8076"/>
                  <a:pt x="16212" y="8076"/>
                </a:cubicBezTo>
                <a:cubicBezTo>
                  <a:pt x="16586" y="8076"/>
                  <a:pt x="16903" y="7921"/>
                  <a:pt x="17165" y="7610"/>
                </a:cubicBezTo>
                <a:cubicBezTo>
                  <a:pt x="17426" y="7299"/>
                  <a:pt x="17556" y="6916"/>
                  <a:pt x="17556" y="6467"/>
                </a:cubicBezTo>
                <a:cubicBezTo>
                  <a:pt x="17556" y="6015"/>
                  <a:pt x="17426" y="5635"/>
                  <a:pt x="17165" y="5327"/>
                </a:cubicBezTo>
                <a:cubicBezTo>
                  <a:pt x="16903" y="5021"/>
                  <a:pt x="16586" y="4866"/>
                  <a:pt x="16212" y="4866"/>
                </a:cubicBezTo>
                <a:cubicBezTo>
                  <a:pt x="15835" y="4866"/>
                  <a:pt x="15514" y="5022"/>
                  <a:pt x="15247" y="5327"/>
                </a:cubicBezTo>
                <a:cubicBezTo>
                  <a:pt x="14978" y="5635"/>
                  <a:pt x="14844" y="6015"/>
                  <a:pt x="14844" y="6467"/>
                </a:cubicBezTo>
                <a:moveTo>
                  <a:pt x="18451" y="14572"/>
                </a:moveTo>
                <a:cubicBezTo>
                  <a:pt x="18828" y="14572"/>
                  <a:pt x="19142" y="14414"/>
                  <a:pt x="19399" y="14100"/>
                </a:cubicBezTo>
                <a:cubicBezTo>
                  <a:pt x="19656" y="13792"/>
                  <a:pt x="19786" y="13409"/>
                  <a:pt x="19786" y="12957"/>
                </a:cubicBezTo>
                <a:cubicBezTo>
                  <a:pt x="19786" y="12508"/>
                  <a:pt x="19656" y="12128"/>
                  <a:pt x="19399" y="11822"/>
                </a:cubicBezTo>
                <a:cubicBezTo>
                  <a:pt x="19142" y="11512"/>
                  <a:pt x="18828" y="11359"/>
                  <a:pt x="18451" y="11359"/>
                </a:cubicBezTo>
                <a:cubicBezTo>
                  <a:pt x="18077" y="11359"/>
                  <a:pt x="17758" y="11511"/>
                  <a:pt x="17498" y="11822"/>
                </a:cubicBezTo>
                <a:cubicBezTo>
                  <a:pt x="17237" y="12128"/>
                  <a:pt x="17107" y="12508"/>
                  <a:pt x="17107" y="12957"/>
                </a:cubicBezTo>
                <a:cubicBezTo>
                  <a:pt x="17107" y="13409"/>
                  <a:pt x="17237" y="13792"/>
                  <a:pt x="17498" y="14100"/>
                </a:cubicBezTo>
                <a:cubicBezTo>
                  <a:pt x="17758" y="14414"/>
                  <a:pt x="18077" y="14572"/>
                  <a:pt x="18451" y="1457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9050" tIns="19050" rIns="19050" bIns="19050" anchor="ctr"/>
          <a:lstStyle/>
          <a:p>
            <a:endParaRPr lang="zh-CN" altLang="en-US"/>
          </a:p>
        </p:txBody>
      </p:sp>
      <p:sp>
        <p:nvSpPr>
          <p:cNvPr id="48139" name="TextBox 13"/>
          <p:cNvSpPr txBox="1">
            <a:spLocks noChangeArrowheads="1"/>
          </p:cNvSpPr>
          <p:nvPr/>
        </p:nvSpPr>
        <p:spPr bwMode="auto">
          <a:xfrm>
            <a:off x="1465263" y="4049713"/>
            <a:ext cx="19526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48140" name="TextBox 13"/>
          <p:cNvSpPr txBox="1">
            <a:spLocks noChangeArrowheads="1"/>
          </p:cNvSpPr>
          <p:nvPr/>
        </p:nvSpPr>
        <p:spPr bwMode="auto">
          <a:xfrm>
            <a:off x="1470025" y="4335463"/>
            <a:ext cx="19478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according to your need to draw the text box size</a:t>
            </a:r>
          </a:p>
        </p:txBody>
      </p:sp>
      <p:sp>
        <p:nvSpPr>
          <p:cNvPr id="48141" name="TextBox 13"/>
          <p:cNvSpPr txBox="1">
            <a:spLocks noChangeArrowheads="1"/>
          </p:cNvSpPr>
          <p:nvPr/>
        </p:nvSpPr>
        <p:spPr bwMode="auto">
          <a:xfrm>
            <a:off x="3827463" y="4049713"/>
            <a:ext cx="19526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48142" name="TextBox 13"/>
          <p:cNvSpPr txBox="1">
            <a:spLocks noChangeArrowheads="1"/>
          </p:cNvSpPr>
          <p:nvPr/>
        </p:nvSpPr>
        <p:spPr bwMode="auto">
          <a:xfrm>
            <a:off x="3832225" y="4335463"/>
            <a:ext cx="19478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according to your need to draw the text box size</a:t>
            </a:r>
          </a:p>
        </p:txBody>
      </p:sp>
      <p:sp>
        <p:nvSpPr>
          <p:cNvPr id="48143" name="TextBox 13"/>
          <p:cNvSpPr txBox="1">
            <a:spLocks noChangeArrowheads="1"/>
          </p:cNvSpPr>
          <p:nvPr/>
        </p:nvSpPr>
        <p:spPr bwMode="auto">
          <a:xfrm>
            <a:off x="6189663" y="4049713"/>
            <a:ext cx="19526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48144" name="TextBox 13"/>
          <p:cNvSpPr txBox="1">
            <a:spLocks noChangeArrowheads="1"/>
          </p:cNvSpPr>
          <p:nvPr/>
        </p:nvSpPr>
        <p:spPr bwMode="auto">
          <a:xfrm>
            <a:off x="6194425" y="4335463"/>
            <a:ext cx="19478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according to your need to draw the text box size</a:t>
            </a:r>
          </a:p>
        </p:txBody>
      </p:sp>
      <p:sp>
        <p:nvSpPr>
          <p:cNvPr id="48145" name="TextBox 13"/>
          <p:cNvSpPr txBox="1">
            <a:spLocks noChangeArrowheads="1"/>
          </p:cNvSpPr>
          <p:nvPr/>
        </p:nvSpPr>
        <p:spPr bwMode="auto">
          <a:xfrm>
            <a:off x="8459788" y="4049713"/>
            <a:ext cx="19526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600" b="1">
                <a:solidFill>
                  <a:srgbClr val="445469"/>
                </a:solidFill>
                <a:latin typeface="Arial" pitchFamily="34" charset="0"/>
                <a:ea typeface="微软雅黑" pitchFamily="34" charset="-122"/>
                <a:sym typeface="Arial" pitchFamily="34" charset="0"/>
              </a:rPr>
              <a:t>ADD TITLE</a:t>
            </a:r>
          </a:p>
        </p:txBody>
      </p:sp>
      <p:sp>
        <p:nvSpPr>
          <p:cNvPr id="48146" name="TextBox 13"/>
          <p:cNvSpPr txBox="1">
            <a:spLocks noChangeArrowheads="1"/>
          </p:cNvSpPr>
          <p:nvPr/>
        </p:nvSpPr>
        <p:spPr bwMode="auto">
          <a:xfrm>
            <a:off x="8464550" y="4335463"/>
            <a:ext cx="19478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200">
                <a:solidFill>
                  <a:srgbClr val="445469"/>
                </a:solidFill>
                <a:latin typeface="Arial" pitchFamily="34" charset="0"/>
                <a:ea typeface="微软雅黑" pitchFamily="34" charset="-122"/>
                <a:sym typeface="Arial" pitchFamily="34" charset="0"/>
              </a:rPr>
              <a:t>according to your need to draw the text box size</a:t>
            </a:r>
          </a:p>
        </p:txBody>
      </p:sp>
      <p:sp>
        <p:nvSpPr>
          <p:cNvPr id="48147" name="文本框 19"/>
          <p:cNvSpPr txBox="1">
            <a:spLocks noChangeArrowheads="1"/>
          </p:cNvSpPr>
          <p:nvPr/>
        </p:nvSpPr>
        <p:spPr bwMode="auto">
          <a:xfrm>
            <a:off x="1917700" y="539750"/>
            <a:ext cx="2117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b="1">
                <a:solidFill>
                  <a:srgbClr val="767171"/>
                </a:solidFill>
                <a:latin typeface="Arial" pitchFamily="34" charset="0"/>
                <a:cs typeface="Arial" pitchFamily="34" charset="0"/>
              </a:rPr>
              <a:t>ADD YOUR TITLE</a:t>
            </a:r>
            <a:endParaRPr lang="zh-CN" altLang="en-US" b="1">
              <a:solidFill>
                <a:srgbClr val="767171"/>
              </a:solidFill>
              <a:latin typeface="Arial" pitchFamily="34" charset="0"/>
              <a:cs typeface="Arial"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AutoShape 9"/>
          <p:cNvSpPr>
            <a:spLocks/>
          </p:cNvSpPr>
          <p:nvPr/>
        </p:nvSpPr>
        <p:spPr bwMode="auto">
          <a:xfrm>
            <a:off x="6657975" y="1731963"/>
            <a:ext cx="1920875" cy="2216150"/>
          </a:xfrm>
          <a:custGeom>
            <a:avLst/>
            <a:gdLst>
              <a:gd name="T0" fmla="*/ 85411173 w 21600"/>
              <a:gd name="T1" fmla="*/ 0 h 21600"/>
              <a:gd name="T2" fmla="*/ 170814343 w 21600"/>
              <a:gd name="T3" fmla="*/ 56844042 h 21600"/>
              <a:gd name="T4" fmla="*/ 170814343 w 21600"/>
              <a:gd name="T5" fmla="*/ 170532024 h 21600"/>
              <a:gd name="T6" fmla="*/ 85403259 w 21600"/>
              <a:gd name="T7" fmla="*/ 227365396 h 21600"/>
              <a:gd name="T8" fmla="*/ 0 w 21600"/>
              <a:gd name="T9" fmla="*/ 170521457 h 21600"/>
              <a:gd name="T10" fmla="*/ 0 w 21600"/>
              <a:gd name="T11" fmla="*/ 56844042 h 21600"/>
              <a:gd name="T12" fmla="*/ 85411173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10800" y="0"/>
                </a:moveTo>
                <a:lnTo>
                  <a:pt x="21599" y="5400"/>
                </a:lnTo>
                <a:lnTo>
                  <a:pt x="21599" y="16200"/>
                </a:lnTo>
                <a:lnTo>
                  <a:pt x="10799" y="21599"/>
                </a:lnTo>
                <a:lnTo>
                  <a:pt x="0" y="16199"/>
                </a:lnTo>
                <a:lnTo>
                  <a:pt x="0" y="5400"/>
                </a:lnTo>
                <a:lnTo>
                  <a:pt x="10800" y="0"/>
                </a:lnTo>
                <a:close/>
              </a:path>
            </a:pathLst>
          </a:custGeom>
          <a:solidFill>
            <a:srgbClr val="44546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endParaRPr lang="zh-CN" altLang="en-US"/>
          </a:p>
        </p:txBody>
      </p:sp>
      <p:sp>
        <p:nvSpPr>
          <p:cNvPr id="49156" name="AutoShape 9"/>
          <p:cNvSpPr>
            <a:spLocks/>
          </p:cNvSpPr>
          <p:nvPr/>
        </p:nvSpPr>
        <p:spPr bwMode="auto">
          <a:xfrm>
            <a:off x="2619375" y="1738313"/>
            <a:ext cx="1922463" cy="2217737"/>
          </a:xfrm>
          <a:custGeom>
            <a:avLst/>
            <a:gdLst>
              <a:gd name="T0" fmla="*/ 85552452 w 21600"/>
              <a:gd name="T1" fmla="*/ 0 h 21600"/>
              <a:gd name="T2" fmla="*/ 171096893 w 21600"/>
              <a:gd name="T3" fmla="*/ 56925407 h 21600"/>
              <a:gd name="T4" fmla="*/ 171096893 w 21600"/>
              <a:gd name="T5" fmla="*/ 170776324 h 21600"/>
              <a:gd name="T6" fmla="*/ 85544441 w 21600"/>
              <a:gd name="T7" fmla="*/ 227691156 h 21600"/>
              <a:gd name="T8" fmla="*/ 0 w 21600"/>
              <a:gd name="T9" fmla="*/ 170765749 h 21600"/>
              <a:gd name="T10" fmla="*/ 0 w 21600"/>
              <a:gd name="T11" fmla="*/ 56925407 h 21600"/>
              <a:gd name="T12" fmla="*/ 85552452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10800" y="0"/>
                </a:moveTo>
                <a:lnTo>
                  <a:pt x="21599" y="5400"/>
                </a:lnTo>
                <a:lnTo>
                  <a:pt x="21599" y="16200"/>
                </a:lnTo>
                <a:lnTo>
                  <a:pt x="10799" y="21599"/>
                </a:lnTo>
                <a:lnTo>
                  <a:pt x="0" y="16199"/>
                </a:lnTo>
                <a:lnTo>
                  <a:pt x="0" y="5400"/>
                </a:lnTo>
                <a:lnTo>
                  <a:pt x="10800" y="0"/>
                </a:lnTo>
                <a:close/>
              </a:path>
            </a:pathLst>
          </a:custGeom>
          <a:solidFill>
            <a:srgbClr val="44546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endParaRPr lang="zh-CN" altLang="en-US"/>
          </a:p>
        </p:txBody>
      </p:sp>
      <p:sp>
        <p:nvSpPr>
          <p:cNvPr id="49157" name="AutoShape 9"/>
          <p:cNvSpPr>
            <a:spLocks/>
          </p:cNvSpPr>
          <p:nvPr/>
        </p:nvSpPr>
        <p:spPr bwMode="auto">
          <a:xfrm>
            <a:off x="3651250" y="3484563"/>
            <a:ext cx="1920875" cy="2216150"/>
          </a:xfrm>
          <a:custGeom>
            <a:avLst/>
            <a:gdLst>
              <a:gd name="T0" fmla="*/ 85411173 w 21600"/>
              <a:gd name="T1" fmla="*/ 0 h 21600"/>
              <a:gd name="T2" fmla="*/ 170814343 w 21600"/>
              <a:gd name="T3" fmla="*/ 56844042 h 21600"/>
              <a:gd name="T4" fmla="*/ 170814343 w 21600"/>
              <a:gd name="T5" fmla="*/ 170532024 h 21600"/>
              <a:gd name="T6" fmla="*/ 85403259 w 21600"/>
              <a:gd name="T7" fmla="*/ 227365396 h 21600"/>
              <a:gd name="T8" fmla="*/ 0 w 21600"/>
              <a:gd name="T9" fmla="*/ 170521457 h 21600"/>
              <a:gd name="T10" fmla="*/ 0 w 21600"/>
              <a:gd name="T11" fmla="*/ 56844042 h 21600"/>
              <a:gd name="T12" fmla="*/ 85411173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10800" y="0"/>
                </a:moveTo>
                <a:lnTo>
                  <a:pt x="21599" y="5400"/>
                </a:lnTo>
                <a:lnTo>
                  <a:pt x="21599" y="16200"/>
                </a:lnTo>
                <a:lnTo>
                  <a:pt x="10799" y="21599"/>
                </a:lnTo>
                <a:lnTo>
                  <a:pt x="0" y="16199"/>
                </a:lnTo>
                <a:lnTo>
                  <a:pt x="0" y="5400"/>
                </a:lnTo>
                <a:lnTo>
                  <a:pt x="10800" y="0"/>
                </a:lnTo>
                <a:close/>
              </a:path>
            </a:pathLst>
          </a:custGeom>
          <a:solidFill>
            <a:srgbClr val="44546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endParaRPr lang="zh-CN" altLang="en-US"/>
          </a:p>
        </p:txBody>
      </p:sp>
      <p:sp>
        <p:nvSpPr>
          <p:cNvPr id="49158" name="AutoShape 9"/>
          <p:cNvSpPr>
            <a:spLocks/>
          </p:cNvSpPr>
          <p:nvPr/>
        </p:nvSpPr>
        <p:spPr bwMode="auto">
          <a:xfrm>
            <a:off x="7629525" y="3484563"/>
            <a:ext cx="1920875" cy="2216150"/>
          </a:xfrm>
          <a:custGeom>
            <a:avLst/>
            <a:gdLst>
              <a:gd name="T0" fmla="*/ 85411173 w 21600"/>
              <a:gd name="T1" fmla="*/ 0 h 21600"/>
              <a:gd name="T2" fmla="*/ 170814343 w 21600"/>
              <a:gd name="T3" fmla="*/ 56844042 h 21600"/>
              <a:gd name="T4" fmla="*/ 170814343 w 21600"/>
              <a:gd name="T5" fmla="*/ 170532024 h 21600"/>
              <a:gd name="T6" fmla="*/ 85403259 w 21600"/>
              <a:gd name="T7" fmla="*/ 227365396 h 21600"/>
              <a:gd name="T8" fmla="*/ 0 w 21600"/>
              <a:gd name="T9" fmla="*/ 170521457 h 21600"/>
              <a:gd name="T10" fmla="*/ 0 w 21600"/>
              <a:gd name="T11" fmla="*/ 56844042 h 21600"/>
              <a:gd name="T12" fmla="*/ 85411173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10800" y="0"/>
                </a:moveTo>
                <a:lnTo>
                  <a:pt x="21599" y="5400"/>
                </a:lnTo>
                <a:lnTo>
                  <a:pt x="21599" y="16200"/>
                </a:lnTo>
                <a:lnTo>
                  <a:pt x="10799" y="21599"/>
                </a:lnTo>
                <a:lnTo>
                  <a:pt x="0" y="16199"/>
                </a:lnTo>
                <a:lnTo>
                  <a:pt x="0" y="5400"/>
                </a:lnTo>
                <a:lnTo>
                  <a:pt x="10800" y="0"/>
                </a:lnTo>
                <a:close/>
              </a:path>
            </a:pathLst>
          </a:custGeom>
          <a:solidFill>
            <a:srgbClr val="44546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endParaRPr lang="zh-CN" altLang="en-US"/>
          </a:p>
        </p:txBody>
      </p:sp>
      <p:sp>
        <p:nvSpPr>
          <p:cNvPr id="49159" name="AutoShape 9"/>
          <p:cNvSpPr>
            <a:spLocks/>
          </p:cNvSpPr>
          <p:nvPr/>
        </p:nvSpPr>
        <p:spPr bwMode="auto">
          <a:xfrm>
            <a:off x="1662113" y="3484563"/>
            <a:ext cx="1920875" cy="2216150"/>
          </a:xfrm>
          <a:custGeom>
            <a:avLst/>
            <a:gdLst>
              <a:gd name="T0" fmla="*/ 85411173 w 21600"/>
              <a:gd name="T1" fmla="*/ 0 h 21600"/>
              <a:gd name="T2" fmla="*/ 170814343 w 21600"/>
              <a:gd name="T3" fmla="*/ 56844042 h 21600"/>
              <a:gd name="T4" fmla="*/ 170814343 w 21600"/>
              <a:gd name="T5" fmla="*/ 170532024 h 21600"/>
              <a:gd name="T6" fmla="*/ 85403259 w 21600"/>
              <a:gd name="T7" fmla="*/ 227365396 h 21600"/>
              <a:gd name="T8" fmla="*/ 0 w 21600"/>
              <a:gd name="T9" fmla="*/ 170521457 h 21600"/>
              <a:gd name="T10" fmla="*/ 0 w 21600"/>
              <a:gd name="T11" fmla="*/ 56844042 h 21600"/>
              <a:gd name="T12" fmla="*/ 85411173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10800" y="0"/>
                </a:moveTo>
                <a:lnTo>
                  <a:pt x="21599" y="5400"/>
                </a:lnTo>
                <a:lnTo>
                  <a:pt x="21599" y="16200"/>
                </a:lnTo>
                <a:lnTo>
                  <a:pt x="10799" y="21599"/>
                </a:lnTo>
                <a:lnTo>
                  <a:pt x="0" y="16199"/>
                </a:lnTo>
                <a:lnTo>
                  <a:pt x="0" y="5400"/>
                </a:lnTo>
                <a:lnTo>
                  <a:pt x="10800" y="0"/>
                </a:lnTo>
                <a:close/>
              </a:path>
            </a:pathLst>
          </a:custGeom>
          <a:solidFill>
            <a:srgbClr val="DE4477"/>
          </a:solidFill>
          <a:ln w="25400" cap="flat" cmpd="sng">
            <a:solidFill>
              <a:srgbClr val="000000">
                <a:alpha val="0"/>
              </a:srgbClr>
            </a:solidFill>
            <a:round/>
            <a:headEnd/>
            <a:tailEnd/>
          </a:ln>
        </p:spPr>
        <p:txBody>
          <a:bodyPr lIns="0" tIns="0" rIns="0" bIns="0" anchor="ctr"/>
          <a:lstStyle/>
          <a:p>
            <a:endParaRPr lang="zh-CN" altLang="en-US"/>
          </a:p>
        </p:txBody>
      </p:sp>
      <p:sp>
        <p:nvSpPr>
          <p:cNvPr id="49160" name="AutoShape 9"/>
          <p:cNvSpPr>
            <a:spLocks/>
          </p:cNvSpPr>
          <p:nvPr/>
        </p:nvSpPr>
        <p:spPr bwMode="auto">
          <a:xfrm>
            <a:off x="5640388" y="3484563"/>
            <a:ext cx="1920875" cy="2216150"/>
          </a:xfrm>
          <a:custGeom>
            <a:avLst/>
            <a:gdLst>
              <a:gd name="T0" fmla="*/ 85411173 w 21600"/>
              <a:gd name="T1" fmla="*/ 0 h 21600"/>
              <a:gd name="T2" fmla="*/ 170814343 w 21600"/>
              <a:gd name="T3" fmla="*/ 56844042 h 21600"/>
              <a:gd name="T4" fmla="*/ 170814343 w 21600"/>
              <a:gd name="T5" fmla="*/ 170532024 h 21600"/>
              <a:gd name="T6" fmla="*/ 85403259 w 21600"/>
              <a:gd name="T7" fmla="*/ 227365396 h 21600"/>
              <a:gd name="T8" fmla="*/ 0 w 21600"/>
              <a:gd name="T9" fmla="*/ 170521457 h 21600"/>
              <a:gd name="T10" fmla="*/ 0 w 21600"/>
              <a:gd name="T11" fmla="*/ 56844042 h 21600"/>
              <a:gd name="T12" fmla="*/ 85411173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10800" y="0"/>
                </a:moveTo>
                <a:lnTo>
                  <a:pt x="21599" y="5400"/>
                </a:lnTo>
                <a:lnTo>
                  <a:pt x="21599" y="16200"/>
                </a:lnTo>
                <a:lnTo>
                  <a:pt x="10799" y="21599"/>
                </a:lnTo>
                <a:lnTo>
                  <a:pt x="0" y="16199"/>
                </a:lnTo>
                <a:lnTo>
                  <a:pt x="0" y="5400"/>
                </a:lnTo>
                <a:lnTo>
                  <a:pt x="10800" y="0"/>
                </a:lnTo>
                <a:close/>
              </a:path>
            </a:pathLst>
          </a:custGeom>
          <a:solidFill>
            <a:srgbClr val="DE4477"/>
          </a:solidFill>
          <a:ln w="25400" cap="flat" cmpd="sng">
            <a:solidFill>
              <a:srgbClr val="000000">
                <a:alpha val="0"/>
              </a:srgbClr>
            </a:solidFill>
            <a:round/>
            <a:headEnd/>
            <a:tailEnd/>
          </a:ln>
        </p:spPr>
        <p:txBody>
          <a:bodyPr lIns="0" tIns="0" rIns="0" bIns="0" anchor="ctr"/>
          <a:lstStyle/>
          <a:p>
            <a:endParaRPr lang="zh-CN" altLang="en-US"/>
          </a:p>
        </p:txBody>
      </p:sp>
      <p:sp>
        <p:nvSpPr>
          <p:cNvPr id="49161" name="AutoShape 9"/>
          <p:cNvSpPr>
            <a:spLocks/>
          </p:cNvSpPr>
          <p:nvPr/>
        </p:nvSpPr>
        <p:spPr bwMode="auto">
          <a:xfrm>
            <a:off x="4632325" y="1739900"/>
            <a:ext cx="1920875" cy="2216150"/>
          </a:xfrm>
          <a:custGeom>
            <a:avLst/>
            <a:gdLst>
              <a:gd name="T0" fmla="*/ 85411173 w 21600"/>
              <a:gd name="T1" fmla="*/ 0 h 21600"/>
              <a:gd name="T2" fmla="*/ 170814343 w 21600"/>
              <a:gd name="T3" fmla="*/ 56844042 h 21600"/>
              <a:gd name="T4" fmla="*/ 170814343 w 21600"/>
              <a:gd name="T5" fmla="*/ 170532024 h 21600"/>
              <a:gd name="T6" fmla="*/ 85403259 w 21600"/>
              <a:gd name="T7" fmla="*/ 227365396 h 21600"/>
              <a:gd name="T8" fmla="*/ 0 w 21600"/>
              <a:gd name="T9" fmla="*/ 170521457 h 21600"/>
              <a:gd name="T10" fmla="*/ 0 w 21600"/>
              <a:gd name="T11" fmla="*/ 56844042 h 21600"/>
              <a:gd name="T12" fmla="*/ 85411173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10800" y="0"/>
                </a:moveTo>
                <a:lnTo>
                  <a:pt x="21599" y="5400"/>
                </a:lnTo>
                <a:lnTo>
                  <a:pt x="21599" y="16200"/>
                </a:lnTo>
                <a:lnTo>
                  <a:pt x="10799" y="21599"/>
                </a:lnTo>
                <a:lnTo>
                  <a:pt x="0" y="16199"/>
                </a:lnTo>
                <a:lnTo>
                  <a:pt x="0" y="5400"/>
                </a:lnTo>
                <a:lnTo>
                  <a:pt x="10800" y="0"/>
                </a:lnTo>
                <a:close/>
              </a:path>
            </a:pathLst>
          </a:custGeom>
          <a:solidFill>
            <a:srgbClr val="513087"/>
          </a:solidFill>
          <a:ln w="25400" cap="flat" cmpd="sng">
            <a:solidFill>
              <a:srgbClr val="000000">
                <a:alpha val="0"/>
              </a:srgbClr>
            </a:solidFill>
            <a:round/>
            <a:headEnd/>
            <a:tailEnd/>
          </a:ln>
        </p:spPr>
        <p:txBody>
          <a:bodyPr lIns="0" tIns="0" rIns="0" bIns="0" anchor="ctr"/>
          <a:lstStyle/>
          <a:p>
            <a:endParaRPr lang="zh-CN" altLang="en-US"/>
          </a:p>
        </p:txBody>
      </p:sp>
      <p:sp>
        <p:nvSpPr>
          <p:cNvPr id="49162" name="AutoShape 9"/>
          <p:cNvSpPr>
            <a:spLocks/>
          </p:cNvSpPr>
          <p:nvPr/>
        </p:nvSpPr>
        <p:spPr bwMode="auto">
          <a:xfrm>
            <a:off x="8616950" y="1739900"/>
            <a:ext cx="1920875" cy="2216150"/>
          </a:xfrm>
          <a:custGeom>
            <a:avLst/>
            <a:gdLst>
              <a:gd name="T0" fmla="*/ 85411173 w 21600"/>
              <a:gd name="T1" fmla="*/ 0 h 21600"/>
              <a:gd name="T2" fmla="*/ 170814343 w 21600"/>
              <a:gd name="T3" fmla="*/ 56844042 h 21600"/>
              <a:gd name="T4" fmla="*/ 170814343 w 21600"/>
              <a:gd name="T5" fmla="*/ 170532024 h 21600"/>
              <a:gd name="T6" fmla="*/ 85403259 w 21600"/>
              <a:gd name="T7" fmla="*/ 227365396 h 21600"/>
              <a:gd name="T8" fmla="*/ 0 w 21600"/>
              <a:gd name="T9" fmla="*/ 170521457 h 21600"/>
              <a:gd name="T10" fmla="*/ 0 w 21600"/>
              <a:gd name="T11" fmla="*/ 56844042 h 21600"/>
              <a:gd name="T12" fmla="*/ 85411173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10800" y="0"/>
                </a:moveTo>
                <a:lnTo>
                  <a:pt x="21599" y="5400"/>
                </a:lnTo>
                <a:lnTo>
                  <a:pt x="21599" y="16200"/>
                </a:lnTo>
                <a:lnTo>
                  <a:pt x="10799" y="21599"/>
                </a:lnTo>
                <a:lnTo>
                  <a:pt x="0" y="16199"/>
                </a:lnTo>
                <a:lnTo>
                  <a:pt x="0" y="5400"/>
                </a:lnTo>
                <a:lnTo>
                  <a:pt x="10800" y="0"/>
                </a:lnTo>
                <a:close/>
              </a:path>
            </a:pathLst>
          </a:custGeom>
          <a:solidFill>
            <a:srgbClr val="513087"/>
          </a:solidFill>
          <a:ln w="25400" cap="flat" cmpd="sng">
            <a:solidFill>
              <a:srgbClr val="000000">
                <a:alpha val="0"/>
              </a:srgbClr>
            </a:solidFill>
            <a:round/>
            <a:headEnd/>
            <a:tailEnd/>
          </a:ln>
        </p:spPr>
        <p:txBody>
          <a:bodyPr lIns="0" tIns="0" rIns="0" bIns="0" anchor="ctr"/>
          <a:lstStyle/>
          <a:p>
            <a:endParaRPr lang="zh-CN" altLang="en-US"/>
          </a:p>
        </p:txBody>
      </p:sp>
      <p:sp>
        <p:nvSpPr>
          <p:cNvPr id="49163" name="Rectangle 74"/>
          <p:cNvSpPr>
            <a:spLocks noChangeArrowheads="1"/>
          </p:cNvSpPr>
          <p:nvPr/>
        </p:nvSpPr>
        <p:spPr bwMode="auto">
          <a:xfrm>
            <a:off x="8561388" y="4686300"/>
            <a:ext cx="52387" cy="1920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itchFamily="34" charset="0"/>
              <a:ea typeface="微软雅黑" pitchFamily="34" charset="-122"/>
              <a:sym typeface="Arial" pitchFamily="34" charset="0"/>
            </a:endParaRPr>
          </a:p>
        </p:txBody>
      </p:sp>
      <p:sp>
        <p:nvSpPr>
          <p:cNvPr id="49164" name="Freeform 75"/>
          <p:cNvSpPr>
            <a:spLocks/>
          </p:cNvSpPr>
          <p:nvPr/>
        </p:nvSpPr>
        <p:spPr bwMode="auto">
          <a:xfrm>
            <a:off x="8332788" y="4305300"/>
            <a:ext cx="460375" cy="161925"/>
          </a:xfrm>
          <a:custGeom>
            <a:avLst/>
            <a:gdLst>
              <a:gd name="T0" fmla="*/ 456769726 w 231"/>
              <a:gd name="T1" fmla="*/ 111896172 h 81"/>
              <a:gd name="T2" fmla="*/ 119157406 w 231"/>
              <a:gd name="T3" fmla="*/ 111896172 h 81"/>
              <a:gd name="T4" fmla="*/ 99297506 w 231"/>
              <a:gd name="T5" fmla="*/ 119888470 h 81"/>
              <a:gd name="T6" fmla="*/ 7943960 w 231"/>
              <a:gd name="T7" fmla="*/ 199815450 h 81"/>
              <a:gd name="T8" fmla="*/ 0 w 231"/>
              <a:gd name="T9" fmla="*/ 215800046 h 81"/>
              <a:gd name="T10" fmla="*/ 0 w 231"/>
              <a:gd name="T11" fmla="*/ 219796195 h 81"/>
              <a:gd name="T12" fmla="*/ 7943960 w 231"/>
              <a:gd name="T13" fmla="*/ 239776941 h 81"/>
              <a:gd name="T14" fmla="*/ 99297506 w 231"/>
              <a:gd name="T15" fmla="*/ 315707771 h 81"/>
              <a:gd name="T16" fmla="*/ 119157406 w 231"/>
              <a:gd name="T17" fmla="*/ 323700069 h 81"/>
              <a:gd name="T18" fmla="*/ 909567471 w 231"/>
              <a:gd name="T19" fmla="*/ 323700069 h 81"/>
              <a:gd name="T20" fmla="*/ 917511431 w 231"/>
              <a:gd name="T21" fmla="*/ 311711622 h 81"/>
              <a:gd name="T22" fmla="*/ 917511431 w 231"/>
              <a:gd name="T23" fmla="*/ 123884619 h 81"/>
              <a:gd name="T24" fmla="*/ 909567471 w 231"/>
              <a:gd name="T25" fmla="*/ 111896172 h 81"/>
              <a:gd name="T26" fmla="*/ 564011192 w 231"/>
              <a:gd name="T27" fmla="*/ 111896172 h 81"/>
              <a:gd name="T28" fmla="*/ 564011192 w 231"/>
              <a:gd name="T29" fmla="*/ 51951937 h 81"/>
              <a:gd name="T30" fmla="*/ 564011192 w 231"/>
              <a:gd name="T31" fmla="*/ 0 h 81"/>
              <a:gd name="T32" fmla="*/ 456769726 w 231"/>
              <a:gd name="T33" fmla="*/ 0 h 81"/>
              <a:gd name="T34" fmla="*/ 456769726 w 231"/>
              <a:gd name="T35" fmla="*/ 51951937 h 81"/>
              <a:gd name="T36" fmla="*/ 456769726 w 231"/>
              <a:gd name="T37" fmla="*/ 111896172 h 8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31" h="81">
                <a:moveTo>
                  <a:pt x="115" y="28"/>
                </a:moveTo>
                <a:cubicBezTo>
                  <a:pt x="30" y="28"/>
                  <a:pt x="30" y="28"/>
                  <a:pt x="30" y="28"/>
                </a:cubicBezTo>
                <a:cubicBezTo>
                  <a:pt x="28" y="28"/>
                  <a:pt x="26" y="29"/>
                  <a:pt x="25" y="30"/>
                </a:cubicBezTo>
                <a:cubicBezTo>
                  <a:pt x="2" y="50"/>
                  <a:pt x="2" y="50"/>
                  <a:pt x="2" y="50"/>
                </a:cubicBezTo>
                <a:cubicBezTo>
                  <a:pt x="1" y="51"/>
                  <a:pt x="0" y="53"/>
                  <a:pt x="0" y="54"/>
                </a:cubicBezTo>
                <a:cubicBezTo>
                  <a:pt x="0" y="55"/>
                  <a:pt x="0" y="55"/>
                  <a:pt x="0" y="55"/>
                </a:cubicBezTo>
                <a:cubicBezTo>
                  <a:pt x="0" y="56"/>
                  <a:pt x="1" y="59"/>
                  <a:pt x="2" y="60"/>
                </a:cubicBezTo>
                <a:cubicBezTo>
                  <a:pt x="25" y="79"/>
                  <a:pt x="25" y="79"/>
                  <a:pt x="25" y="79"/>
                </a:cubicBezTo>
                <a:cubicBezTo>
                  <a:pt x="26" y="80"/>
                  <a:pt x="28" y="81"/>
                  <a:pt x="30" y="81"/>
                </a:cubicBezTo>
                <a:cubicBezTo>
                  <a:pt x="229" y="81"/>
                  <a:pt x="229" y="81"/>
                  <a:pt x="229" y="81"/>
                </a:cubicBezTo>
                <a:cubicBezTo>
                  <a:pt x="230" y="81"/>
                  <a:pt x="231" y="80"/>
                  <a:pt x="231" y="78"/>
                </a:cubicBezTo>
                <a:cubicBezTo>
                  <a:pt x="231" y="31"/>
                  <a:pt x="231" y="31"/>
                  <a:pt x="231" y="31"/>
                </a:cubicBezTo>
                <a:cubicBezTo>
                  <a:pt x="231" y="30"/>
                  <a:pt x="230" y="28"/>
                  <a:pt x="229" y="28"/>
                </a:cubicBezTo>
                <a:cubicBezTo>
                  <a:pt x="142" y="28"/>
                  <a:pt x="142" y="28"/>
                  <a:pt x="142" y="28"/>
                </a:cubicBezTo>
                <a:cubicBezTo>
                  <a:pt x="142" y="13"/>
                  <a:pt x="142" y="13"/>
                  <a:pt x="142" y="13"/>
                </a:cubicBezTo>
                <a:cubicBezTo>
                  <a:pt x="142" y="0"/>
                  <a:pt x="142" y="0"/>
                  <a:pt x="142" y="0"/>
                </a:cubicBezTo>
                <a:cubicBezTo>
                  <a:pt x="115" y="0"/>
                  <a:pt x="115" y="0"/>
                  <a:pt x="115" y="0"/>
                </a:cubicBezTo>
                <a:cubicBezTo>
                  <a:pt x="115" y="13"/>
                  <a:pt x="115" y="13"/>
                  <a:pt x="115" y="13"/>
                </a:cubicBezTo>
                <a:lnTo>
                  <a:pt x="115" y="2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65" name="Freeform 76"/>
          <p:cNvSpPr>
            <a:spLocks/>
          </p:cNvSpPr>
          <p:nvPr/>
        </p:nvSpPr>
        <p:spPr bwMode="auto">
          <a:xfrm>
            <a:off x="8385175" y="4498975"/>
            <a:ext cx="460375" cy="158750"/>
          </a:xfrm>
          <a:custGeom>
            <a:avLst/>
            <a:gdLst>
              <a:gd name="T0" fmla="*/ 353500239 w 231"/>
              <a:gd name="T1" fmla="*/ 106318844 h 80"/>
              <a:gd name="T2" fmla="*/ 11915940 w 231"/>
              <a:gd name="T3" fmla="*/ 106318844 h 80"/>
              <a:gd name="T4" fmla="*/ 0 w 231"/>
              <a:gd name="T5" fmla="*/ 118131828 h 80"/>
              <a:gd name="T6" fmla="*/ 0 w 231"/>
              <a:gd name="T7" fmla="*/ 303206547 h 80"/>
              <a:gd name="T8" fmla="*/ 11915940 w 231"/>
              <a:gd name="T9" fmla="*/ 315019531 h 80"/>
              <a:gd name="T10" fmla="*/ 802326005 w 231"/>
              <a:gd name="T11" fmla="*/ 315019531 h 80"/>
              <a:gd name="T12" fmla="*/ 818213925 w 231"/>
              <a:gd name="T13" fmla="*/ 307143547 h 80"/>
              <a:gd name="T14" fmla="*/ 909567471 w 231"/>
              <a:gd name="T15" fmla="*/ 232326656 h 80"/>
              <a:gd name="T16" fmla="*/ 917511431 w 231"/>
              <a:gd name="T17" fmla="*/ 212637688 h 80"/>
              <a:gd name="T18" fmla="*/ 917511431 w 231"/>
              <a:gd name="T19" fmla="*/ 208700688 h 80"/>
              <a:gd name="T20" fmla="*/ 909567471 w 231"/>
              <a:gd name="T21" fmla="*/ 192948719 h 80"/>
              <a:gd name="T22" fmla="*/ 818213925 w 231"/>
              <a:gd name="T23" fmla="*/ 114194828 h 80"/>
              <a:gd name="T24" fmla="*/ 802326005 w 231"/>
              <a:gd name="T25" fmla="*/ 106318844 h 80"/>
              <a:gd name="T26" fmla="*/ 460741706 w 231"/>
              <a:gd name="T27" fmla="*/ 106318844 h 80"/>
              <a:gd name="T28" fmla="*/ 460741706 w 231"/>
              <a:gd name="T29" fmla="*/ 47253922 h 80"/>
              <a:gd name="T30" fmla="*/ 460741706 w 231"/>
              <a:gd name="T31" fmla="*/ 3937000 h 80"/>
              <a:gd name="T32" fmla="*/ 460741706 w 231"/>
              <a:gd name="T33" fmla="*/ 0 h 80"/>
              <a:gd name="T34" fmla="*/ 353500239 w 231"/>
              <a:gd name="T35" fmla="*/ 0 h 80"/>
              <a:gd name="T36" fmla="*/ 353500239 w 231"/>
              <a:gd name="T37" fmla="*/ 3937000 h 80"/>
              <a:gd name="T38" fmla="*/ 353500239 w 231"/>
              <a:gd name="T39" fmla="*/ 47253922 h 80"/>
              <a:gd name="T40" fmla="*/ 353500239 w 231"/>
              <a:gd name="T41" fmla="*/ 106318844 h 8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31" h="80">
                <a:moveTo>
                  <a:pt x="89" y="27"/>
                </a:moveTo>
                <a:cubicBezTo>
                  <a:pt x="3" y="27"/>
                  <a:pt x="3" y="27"/>
                  <a:pt x="3" y="27"/>
                </a:cubicBezTo>
                <a:cubicBezTo>
                  <a:pt x="1" y="27"/>
                  <a:pt x="0" y="29"/>
                  <a:pt x="0" y="30"/>
                </a:cubicBezTo>
                <a:cubicBezTo>
                  <a:pt x="0" y="77"/>
                  <a:pt x="0" y="77"/>
                  <a:pt x="0" y="77"/>
                </a:cubicBezTo>
                <a:cubicBezTo>
                  <a:pt x="0" y="79"/>
                  <a:pt x="1" y="80"/>
                  <a:pt x="3" y="80"/>
                </a:cubicBezTo>
                <a:cubicBezTo>
                  <a:pt x="202" y="80"/>
                  <a:pt x="202" y="80"/>
                  <a:pt x="202" y="80"/>
                </a:cubicBezTo>
                <a:cubicBezTo>
                  <a:pt x="203" y="80"/>
                  <a:pt x="205" y="79"/>
                  <a:pt x="206" y="78"/>
                </a:cubicBezTo>
                <a:cubicBezTo>
                  <a:pt x="229" y="59"/>
                  <a:pt x="229" y="59"/>
                  <a:pt x="229" y="59"/>
                </a:cubicBezTo>
                <a:cubicBezTo>
                  <a:pt x="230" y="58"/>
                  <a:pt x="231" y="55"/>
                  <a:pt x="231" y="54"/>
                </a:cubicBezTo>
                <a:cubicBezTo>
                  <a:pt x="231" y="53"/>
                  <a:pt x="231" y="53"/>
                  <a:pt x="231" y="53"/>
                </a:cubicBezTo>
                <a:cubicBezTo>
                  <a:pt x="231" y="52"/>
                  <a:pt x="230" y="50"/>
                  <a:pt x="229" y="49"/>
                </a:cubicBezTo>
                <a:cubicBezTo>
                  <a:pt x="206" y="29"/>
                  <a:pt x="206" y="29"/>
                  <a:pt x="206" y="29"/>
                </a:cubicBezTo>
                <a:cubicBezTo>
                  <a:pt x="205" y="28"/>
                  <a:pt x="203" y="27"/>
                  <a:pt x="202" y="27"/>
                </a:cubicBezTo>
                <a:cubicBezTo>
                  <a:pt x="116" y="27"/>
                  <a:pt x="116" y="27"/>
                  <a:pt x="116" y="27"/>
                </a:cubicBezTo>
                <a:cubicBezTo>
                  <a:pt x="116" y="12"/>
                  <a:pt x="116" y="12"/>
                  <a:pt x="116" y="12"/>
                </a:cubicBezTo>
                <a:cubicBezTo>
                  <a:pt x="116" y="1"/>
                  <a:pt x="116" y="1"/>
                  <a:pt x="116" y="1"/>
                </a:cubicBezTo>
                <a:cubicBezTo>
                  <a:pt x="116" y="0"/>
                  <a:pt x="116" y="0"/>
                  <a:pt x="116" y="0"/>
                </a:cubicBezTo>
                <a:cubicBezTo>
                  <a:pt x="89" y="0"/>
                  <a:pt x="89" y="0"/>
                  <a:pt x="89" y="0"/>
                </a:cubicBezTo>
                <a:cubicBezTo>
                  <a:pt x="89" y="1"/>
                  <a:pt x="89" y="1"/>
                  <a:pt x="89" y="1"/>
                </a:cubicBezTo>
                <a:cubicBezTo>
                  <a:pt x="89" y="12"/>
                  <a:pt x="89" y="12"/>
                  <a:pt x="89" y="12"/>
                </a:cubicBezTo>
                <a:lnTo>
                  <a:pt x="89" y="2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66" name="Freeform 77"/>
          <p:cNvSpPr>
            <a:spLocks/>
          </p:cNvSpPr>
          <p:nvPr/>
        </p:nvSpPr>
        <p:spPr bwMode="auto">
          <a:xfrm>
            <a:off x="7527925" y="2517775"/>
            <a:ext cx="393700" cy="330200"/>
          </a:xfrm>
          <a:custGeom>
            <a:avLst/>
            <a:gdLst>
              <a:gd name="T0" fmla="*/ 540658568 w 196"/>
              <a:gd name="T1" fmla="*/ 398768897 h 167"/>
              <a:gd name="T2" fmla="*/ 790814745 w 196"/>
              <a:gd name="T3" fmla="*/ 132922307 h 167"/>
              <a:gd name="T4" fmla="*/ 306642083 w 196"/>
              <a:gd name="T5" fmla="*/ 86008202 h 167"/>
              <a:gd name="T6" fmla="*/ 0 w 196"/>
              <a:gd name="T7" fmla="*/ 7818029 h 167"/>
              <a:gd name="T8" fmla="*/ 0 w 196"/>
              <a:gd name="T9" fmla="*/ 535602195 h 167"/>
              <a:gd name="T10" fmla="*/ 157355462 w 196"/>
              <a:gd name="T11" fmla="*/ 527782189 h 167"/>
              <a:gd name="T12" fmla="*/ 770641637 w 196"/>
              <a:gd name="T13" fmla="*/ 625519412 h 167"/>
              <a:gd name="T14" fmla="*/ 540658568 w 196"/>
              <a:gd name="T15" fmla="*/ 398768897 h 1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6" h="167">
                <a:moveTo>
                  <a:pt x="134" y="102"/>
                </a:moveTo>
                <a:cubicBezTo>
                  <a:pt x="134" y="87"/>
                  <a:pt x="196" y="34"/>
                  <a:pt x="196" y="34"/>
                </a:cubicBezTo>
                <a:cubicBezTo>
                  <a:pt x="164" y="48"/>
                  <a:pt x="117" y="44"/>
                  <a:pt x="76" y="22"/>
                </a:cubicBezTo>
                <a:cubicBezTo>
                  <a:pt x="35" y="0"/>
                  <a:pt x="0" y="2"/>
                  <a:pt x="0" y="2"/>
                </a:cubicBezTo>
                <a:cubicBezTo>
                  <a:pt x="0" y="137"/>
                  <a:pt x="0" y="137"/>
                  <a:pt x="0" y="137"/>
                </a:cubicBezTo>
                <a:cubicBezTo>
                  <a:pt x="2" y="136"/>
                  <a:pt x="11" y="133"/>
                  <a:pt x="39" y="135"/>
                </a:cubicBezTo>
                <a:cubicBezTo>
                  <a:pt x="73" y="139"/>
                  <a:pt x="160" y="167"/>
                  <a:pt x="191" y="160"/>
                </a:cubicBezTo>
                <a:cubicBezTo>
                  <a:pt x="191" y="160"/>
                  <a:pt x="134" y="112"/>
                  <a:pt x="134" y="10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67" name="Rectangle 78"/>
          <p:cNvSpPr>
            <a:spLocks noChangeArrowheads="1"/>
          </p:cNvSpPr>
          <p:nvPr/>
        </p:nvSpPr>
        <p:spPr bwMode="auto">
          <a:xfrm>
            <a:off x="7488238" y="2489200"/>
            <a:ext cx="63500" cy="738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itchFamily="34" charset="0"/>
              <a:ea typeface="微软雅黑" pitchFamily="34" charset="-122"/>
              <a:sym typeface="Arial" pitchFamily="34" charset="0"/>
            </a:endParaRPr>
          </a:p>
        </p:txBody>
      </p:sp>
      <p:sp>
        <p:nvSpPr>
          <p:cNvPr id="49168" name="Freeform 112"/>
          <p:cNvSpPr>
            <a:spLocks noEditPoints="1"/>
          </p:cNvSpPr>
          <p:nvPr/>
        </p:nvSpPr>
        <p:spPr bwMode="auto">
          <a:xfrm>
            <a:off x="3267075" y="2511425"/>
            <a:ext cx="573088" cy="576263"/>
          </a:xfrm>
          <a:custGeom>
            <a:avLst/>
            <a:gdLst>
              <a:gd name="T0" fmla="*/ 708778523 w 288"/>
              <a:gd name="T1" fmla="*/ 480439267 h 288"/>
              <a:gd name="T2" fmla="*/ 724618039 w 288"/>
              <a:gd name="T3" fmla="*/ 368336104 h 288"/>
              <a:gd name="T4" fmla="*/ 364288959 w 288"/>
              <a:gd name="T5" fmla="*/ 0 h 288"/>
              <a:gd name="T6" fmla="*/ 0 w 288"/>
              <a:gd name="T7" fmla="*/ 368336104 h 288"/>
              <a:gd name="T8" fmla="*/ 364288959 w 288"/>
              <a:gd name="T9" fmla="*/ 732668382 h 288"/>
              <a:gd name="T10" fmla="*/ 479119477 w 288"/>
              <a:gd name="T11" fmla="*/ 712651246 h 288"/>
              <a:gd name="T12" fmla="*/ 562270964 w 288"/>
              <a:gd name="T13" fmla="*/ 796727618 h 288"/>
              <a:gd name="T14" fmla="*/ 736495686 w 288"/>
              <a:gd name="T15" fmla="*/ 796727618 h 288"/>
              <a:gd name="T16" fmla="*/ 736495686 w 288"/>
              <a:gd name="T17" fmla="*/ 976891843 h 288"/>
              <a:gd name="T18" fmla="*/ 736495686 w 288"/>
              <a:gd name="T19" fmla="*/ 976891843 h 288"/>
              <a:gd name="T20" fmla="*/ 910720407 w 288"/>
              <a:gd name="T21" fmla="*/ 976891843 h 288"/>
              <a:gd name="T22" fmla="*/ 910720407 w 288"/>
              <a:gd name="T23" fmla="*/ 1153052240 h 288"/>
              <a:gd name="T24" fmla="*/ 910720407 w 288"/>
              <a:gd name="T25" fmla="*/ 1153052240 h 288"/>
              <a:gd name="T26" fmla="*/ 1140381444 w 288"/>
              <a:gd name="T27" fmla="*/ 1153052240 h 288"/>
              <a:gd name="T28" fmla="*/ 1140381444 w 288"/>
              <a:gd name="T29" fmla="*/ 1153052240 h 288"/>
              <a:gd name="T30" fmla="*/ 1140381444 w 288"/>
              <a:gd name="T31" fmla="*/ 1153052240 h 288"/>
              <a:gd name="T32" fmla="*/ 1140381444 w 288"/>
              <a:gd name="T33" fmla="*/ 920840261 h 288"/>
              <a:gd name="T34" fmla="*/ 708778523 w 288"/>
              <a:gd name="T35" fmla="*/ 480439267 h 288"/>
              <a:gd name="T36" fmla="*/ 289055240 w 288"/>
              <a:gd name="T37" fmla="*/ 412376204 h 288"/>
              <a:gd name="T38" fmla="*/ 166304964 w 288"/>
              <a:gd name="T39" fmla="*/ 288263560 h 288"/>
              <a:gd name="T40" fmla="*/ 289055240 w 288"/>
              <a:gd name="T41" fmla="*/ 164148916 h 288"/>
              <a:gd name="T42" fmla="*/ 411803526 w 288"/>
              <a:gd name="T43" fmla="*/ 288263560 h 288"/>
              <a:gd name="T44" fmla="*/ 289055240 w 288"/>
              <a:gd name="T45" fmla="*/ 412376204 h 28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88" h="288">
                <a:moveTo>
                  <a:pt x="179" y="120"/>
                </a:moveTo>
                <a:cubicBezTo>
                  <a:pt x="182" y="111"/>
                  <a:pt x="183" y="102"/>
                  <a:pt x="183" y="92"/>
                </a:cubicBezTo>
                <a:cubicBezTo>
                  <a:pt x="183" y="41"/>
                  <a:pt x="142" y="0"/>
                  <a:pt x="92" y="0"/>
                </a:cubicBezTo>
                <a:cubicBezTo>
                  <a:pt x="41" y="0"/>
                  <a:pt x="0" y="41"/>
                  <a:pt x="0" y="92"/>
                </a:cubicBezTo>
                <a:cubicBezTo>
                  <a:pt x="0" y="142"/>
                  <a:pt x="41" y="183"/>
                  <a:pt x="92" y="183"/>
                </a:cubicBezTo>
                <a:cubicBezTo>
                  <a:pt x="102" y="183"/>
                  <a:pt x="112" y="181"/>
                  <a:pt x="121" y="178"/>
                </a:cubicBezTo>
                <a:cubicBezTo>
                  <a:pt x="142" y="199"/>
                  <a:pt x="142" y="199"/>
                  <a:pt x="142" y="199"/>
                </a:cubicBezTo>
                <a:cubicBezTo>
                  <a:pt x="186" y="199"/>
                  <a:pt x="186" y="199"/>
                  <a:pt x="186" y="199"/>
                </a:cubicBezTo>
                <a:cubicBezTo>
                  <a:pt x="186" y="244"/>
                  <a:pt x="186" y="244"/>
                  <a:pt x="186" y="244"/>
                </a:cubicBezTo>
                <a:cubicBezTo>
                  <a:pt x="186" y="244"/>
                  <a:pt x="186" y="244"/>
                  <a:pt x="186" y="244"/>
                </a:cubicBezTo>
                <a:cubicBezTo>
                  <a:pt x="230" y="244"/>
                  <a:pt x="230" y="244"/>
                  <a:pt x="230" y="244"/>
                </a:cubicBezTo>
                <a:cubicBezTo>
                  <a:pt x="230" y="288"/>
                  <a:pt x="230" y="288"/>
                  <a:pt x="230" y="288"/>
                </a:cubicBezTo>
                <a:cubicBezTo>
                  <a:pt x="230" y="288"/>
                  <a:pt x="230" y="288"/>
                  <a:pt x="230" y="288"/>
                </a:cubicBezTo>
                <a:cubicBezTo>
                  <a:pt x="288" y="288"/>
                  <a:pt x="288" y="288"/>
                  <a:pt x="288" y="288"/>
                </a:cubicBezTo>
                <a:cubicBezTo>
                  <a:pt x="288" y="288"/>
                  <a:pt x="288" y="288"/>
                  <a:pt x="288" y="288"/>
                </a:cubicBezTo>
                <a:cubicBezTo>
                  <a:pt x="288" y="288"/>
                  <a:pt x="288" y="288"/>
                  <a:pt x="288" y="288"/>
                </a:cubicBezTo>
                <a:cubicBezTo>
                  <a:pt x="288" y="230"/>
                  <a:pt x="288" y="230"/>
                  <a:pt x="288" y="230"/>
                </a:cubicBezTo>
                <a:lnTo>
                  <a:pt x="179" y="120"/>
                </a:lnTo>
                <a:close/>
                <a:moveTo>
                  <a:pt x="73" y="103"/>
                </a:moveTo>
                <a:cubicBezTo>
                  <a:pt x="56" y="103"/>
                  <a:pt x="42" y="89"/>
                  <a:pt x="42" y="72"/>
                </a:cubicBezTo>
                <a:cubicBezTo>
                  <a:pt x="42" y="55"/>
                  <a:pt x="56" y="41"/>
                  <a:pt x="73" y="41"/>
                </a:cubicBezTo>
                <a:cubicBezTo>
                  <a:pt x="90" y="41"/>
                  <a:pt x="104" y="55"/>
                  <a:pt x="104" y="72"/>
                </a:cubicBezTo>
                <a:cubicBezTo>
                  <a:pt x="104" y="89"/>
                  <a:pt x="90" y="103"/>
                  <a:pt x="73" y="10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69" name="Freeform 368"/>
          <p:cNvSpPr>
            <a:spLocks/>
          </p:cNvSpPr>
          <p:nvPr/>
        </p:nvSpPr>
        <p:spPr bwMode="auto">
          <a:xfrm>
            <a:off x="4383088" y="4716463"/>
            <a:ext cx="182562" cy="207962"/>
          </a:xfrm>
          <a:custGeom>
            <a:avLst/>
            <a:gdLst>
              <a:gd name="T0" fmla="*/ 0 w 92"/>
              <a:gd name="T1" fmla="*/ 0 h 104"/>
              <a:gd name="T2" fmla="*/ 70879697 w 92"/>
              <a:gd name="T3" fmla="*/ 95964465 h 104"/>
              <a:gd name="T4" fmla="*/ 70879697 w 92"/>
              <a:gd name="T5" fmla="*/ 355868974 h 104"/>
              <a:gd name="T6" fmla="*/ 129944457 w 92"/>
              <a:gd name="T7" fmla="*/ 415848014 h 104"/>
              <a:gd name="T8" fmla="*/ 299266743 w 92"/>
              <a:gd name="T9" fmla="*/ 415848014 h 104"/>
              <a:gd name="T10" fmla="*/ 362270477 w 92"/>
              <a:gd name="T11" fmla="*/ 355868974 h 104"/>
              <a:gd name="T12" fmla="*/ 291390780 w 92"/>
              <a:gd name="T13" fmla="*/ 95964465 h 104"/>
              <a:gd name="T14" fmla="*/ 330768610 w 92"/>
              <a:gd name="T15" fmla="*/ 35987424 h 104"/>
              <a:gd name="T16" fmla="*/ 86629638 w 92"/>
              <a:gd name="T17" fmla="*/ 7996539 h 104"/>
              <a:gd name="T18" fmla="*/ 0 w 92"/>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104">
                <a:moveTo>
                  <a:pt x="0" y="0"/>
                </a:moveTo>
                <a:cubicBezTo>
                  <a:pt x="18" y="24"/>
                  <a:pt x="18" y="24"/>
                  <a:pt x="18" y="24"/>
                </a:cubicBezTo>
                <a:cubicBezTo>
                  <a:pt x="18" y="89"/>
                  <a:pt x="18" y="89"/>
                  <a:pt x="18" y="89"/>
                </a:cubicBezTo>
                <a:cubicBezTo>
                  <a:pt x="18" y="97"/>
                  <a:pt x="25" y="104"/>
                  <a:pt x="33" y="104"/>
                </a:cubicBezTo>
                <a:cubicBezTo>
                  <a:pt x="76" y="104"/>
                  <a:pt x="76" y="104"/>
                  <a:pt x="76" y="104"/>
                </a:cubicBezTo>
                <a:cubicBezTo>
                  <a:pt x="85" y="104"/>
                  <a:pt x="92" y="97"/>
                  <a:pt x="92" y="89"/>
                </a:cubicBezTo>
                <a:cubicBezTo>
                  <a:pt x="74" y="24"/>
                  <a:pt x="74" y="24"/>
                  <a:pt x="74" y="24"/>
                </a:cubicBezTo>
                <a:cubicBezTo>
                  <a:pt x="84" y="9"/>
                  <a:pt x="84" y="9"/>
                  <a:pt x="84" y="9"/>
                </a:cubicBezTo>
                <a:cubicBezTo>
                  <a:pt x="62" y="5"/>
                  <a:pt x="40" y="2"/>
                  <a:pt x="22" y="2"/>
                </a:cubicBezTo>
                <a:cubicBezTo>
                  <a:pt x="14" y="2"/>
                  <a:pt x="7" y="1"/>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70" name="Freeform 369"/>
          <p:cNvSpPr>
            <a:spLocks/>
          </p:cNvSpPr>
          <p:nvPr/>
        </p:nvSpPr>
        <p:spPr bwMode="auto">
          <a:xfrm>
            <a:off x="4475163" y="4351338"/>
            <a:ext cx="396875" cy="436562"/>
          </a:xfrm>
          <a:custGeom>
            <a:avLst/>
            <a:gdLst>
              <a:gd name="T0" fmla="*/ 0 w 198"/>
              <a:gd name="T1" fmla="*/ 635803714 h 219"/>
              <a:gd name="T2" fmla="*/ 795503867 w 198"/>
              <a:gd name="T3" fmla="*/ 870257442 h 219"/>
              <a:gd name="T4" fmla="*/ 795503867 w 198"/>
              <a:gd name="T5" fmla="*/ 0 h 219"/>
              <a:gd name="T6" fmla="*/ 0 w 198"/>
              <a:gd name="T7" fmla="*/ 234453728 h 219"/>
              <a:gd name="T8" fmla="*/ 0 w 198"/>
              <a:gd name="T9" fmla="*/ 635803714 h 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8" h="219">
                <a:moveTo>
                  <a:pt x="0" y="160"/>
                </a:moveTo>
                <a:cubicBezTo>
                  <a:pt x="78" y="168"/>
                  <a:pt x="185" y="207"/>
                  <a:pt x="198" y="219"/>
                </a:cubicBezTo>
                <a:cubicBezTo>
                  <a:pt x="198" y="0"/>
                  <a:pt x="198" y="0"/>
                  <a:pt x="198" y="0"/>
                </a:cubicBezTo>
                <a:cubicBezTo>
                  <a:pt x="182" y="14"/>
                  <a:pt x="77" y="52"/>
                  <a:pt x="0" y="59"/>
                </a:cubicBezTo>
                <a:lnTo>
                  <a:pt x="0" y="16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71" name="Freeform 370"/>
          <p:cNvSpPr>
            <a:spLocks/>
          </p:cNvSpPr>
          <p:nvPr/>
        </p:nvSpPr>
        <p:spPr bwMode="auto">
          <a:xfrm>
            <a:off x="4295775" y="4470400"/>
            <a:ext cx="115888" cy="196850"/>
          </a:xfrm>
          <a:custGeom>
            <a:avLst/>
            <a:gdLst>
              <a:gd name="T0" fmla="*/ 235614536 w 57"/>
              <a:gd name="T1" fmla="*/ 395407372 h 98"/>
              <a:gd name="T2" fmla="*/ 235614536 w 57"/>
              <a:gd name="T3" fmla="*/ 0 h 98"/>
              <a:gd name="T4" fmla="*/ 0 w 57"/>
              <a:gd name="T5" fmla="*/ 197703686 h 98"/>
              <a:gd name="T6" fmla="*/ 235614536 w 57"/>
              <a:gd name="T7" fmla="*/ 395407372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98">
                <a:moveTo>
                  <a:pt x="57" y="98"/>
                </a:moveTo>
                <a:cubicBezTo>
                  <a:pt x="57" y="0"/>
                  <a:pt x="57" y="0"/>
                  <a:pt x="57" y="0"/>
                </a:cubicBezTo>
                <a:cubicBezTo>
                  <a:pt x="11" y="3"/>
                  <a:pt x="0" y="31"/>
                  <a:pt x="0" y="49"/>
                </a:cubicBezTo>
                <a:cubicBezTo>
                  <a:pt x="0" y="68"/>
                  <a:pt x="10" y="94"/>
                  <a:pt x="57" y="9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9172" name="组合 20"/>
          <p:cNvGrpSpPr>
            <a:grpSpLocks/>
          </p:cNvGrpSpPr>
          <p:nvPr/>
        </p:nvGrpSpPr>
        <p:grpSpPr bwMode="auto">
          <a:xfrm>
            <a:off x="1431925" y="4286250"/>
            <a:ext cx="2338388" cy="839788"/>
            <a:chOff x="0" y="0"/>
            <a:chExt cx="2338080" cy="839903"/>
          </a:xfrm>
        </p:grpSpPr>
        <p:sp>
          <p:nvSpPr>
            <p:cNvPr id="49183" name="TextBox 13"/>
            <p:cNvSpPr txBox="1">
              <a:spLocks noChangeArrowheads="1"/>
            </p:cNvSpPr>
            <p:nvPr/>
          </p:nvSpPr>
          <p:spPr bwMode="auto">
            <a:xfrm>
              <a:off x="0" y="0"/>
              <a:ext cx="233808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spcBef>
                  <a:spcPct val="20000"/>
                </a:spcBef>
              </a:pPr>
              <a:r>
                <a:rPr lang="en-US" altLang="zh-CN" sz="1600" b="1">
                  <a:solidFill>
                    <a:schemeClr val="bg1"/>
                  </a:solidFill>
                  <a:latin typeface="Arial" pitchFamily="34" charset="0"/>
                  <a:ea typeface="微软雅黑" pitchFamily="34" charset="-122"/>
                  <a:sym typeface="Arial" pitchFamily="34" charset="0"/>
                </a:rPr>
                <a:t>ADD TITLE</a:t>
              </a:r>
            </a:p>
          </p:txBody>
        </p:sp>
        <p:sp>
          <p:nvSpPr>
            <p:cNvPr id="49184" name="TextBox 13"/>
            <p:cNvSpPr txBox="1">
              <a:spLocks noChangeArrowheads="1"/>
            </p:cNvSpPr>
            <p:nvPr/>
          </p:nvSpPr>
          <p:spPr bwMode="auto">
            <a:xfrm>
              <a:off x="466920" y="285905"/>
              <a:ext cx="140832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spcBef>
                  <a:spcPct val="20000"/>
                </a:spcBef>
              </a:pPr>
              <a:r>
                <a:rPr lang="en-US" altLang="zh-CN" sz="1200">
                  <a:solidFill>
                    <a:schemeClr val="bg1"/>
                  </a:solidFill>
                  <a:latin typeface="Arial" pitchFamily="34" charset="0"/>
                  <a:ea typeface="微软雅黑" pitchFamily="34" charset="-122"/>
                  <a:sym typeface="Arial" pitchFamily="34" charset="0"/>
                </a:rPr>
                <a:t>according to your need to draw the text box size</a:t>
              </a:r>
            </a:p>
          </p:txBody>
        </p:sp>
      </p:grpSp>
      <p:grpSp>
        <p:nvGrpSpPr>
          <p:cNvPr id="49173" name="组合 23"/>
          <p:cNvGrpSpPr>
            <a:grpSpLocks/>
          </p:cNvGrpSpPr>
          <p:nvPr/>
        </p:nvGrpSpPr>
        <p:grpSpPr bwMode="auto">
          <a:xfrm>
            <a:off x="4433888" y="2446338"/>
            <a:ext cx="2338387" cy="839787"/>
            <a:chOff x="0" y="0"/>
            <a:chExt cx="2338080" cy="839903"/>
          </a:xfrm>
        </p:grpSpPr>
        <p:sp>
          <p:nvSpPr>
            <p:cNvPr id="49181" name="TextBox 13"/>
            <p:cNvSpPr txBox="1">
              <a:spLocks noChangeArrowheads="1"/>
            </p:cNvSpPr>
            <p:nvPr/>
          </p:nvSpPr>
          <p:spPr bwMode="auto">
            <a:xfrm>
              <a:off x="0" y="0"/>
              <a:ext cx="233808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spcBef>
                  <a:spcPct val="20000"/>
                </a:spcBef>
              </a:pPr>
              <a:r>
                <a:rPr lang="en-US" altLang="zh-CN" sz="1600" b="1">
                  <a:solidFill>
                    <a:schemeClr val="bg1"/>
                  </a:solidFill>
                  <a:latin typeface="Arial" pitchFamily="34" charset="0"/>
                  <a:ea typeface="微软雅黑" pitchFamily="34" charset="-122"/>
                  <a:sym typeface="Arial" pitchFamily="34" charset="0"/>
                </a:rPr>
                <a:t>ADD TITLE</a:t>
              </a:r>
            </a:p>
          </p:txBody>
        </p:sp>
        <p:sp>
          <p:nvSpPr>
            <p:cNvPr id="49182" name="TextBox 13"/>
            <p:cNvSpPr txBox="1">
              <a:spLocks noChangeArrowheads="1"/>
            </p:cNvSpPr>
            <p:nvPr/>
          </p:nvSpPr>
          <p:spPr bwMode="auto">
            <a:xfrm>
              <a:off x="466920" y="285905"/>
              <a:ext cx="140832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spcBef>
                  <a:spcPct val="20000"/>
                </a:spcBef>
              </a:pPr>
              <a:r>
                <a:rPr lang="en-US" altLang="zh-CN" sz="1200">
                  <a:solidFill>
                    <a:schemeClr val="bg1"/>
                  </a:solidFill>
                  <a:latin typeface="Arial" pitchFamily="34" charset="0"/>
                  <a:ea typeface="微软雅黑" pitchFamily="34" charset="-122"/>
                  <a:sym typeface="Arial" pitchFamily="34" charset="0"/>
                </a:rPr>
                <a:t>according to your need to draw the text box size</a:t>
              </a:r>
            </a:p>
          </p:txBody>
        </p:sp>
      </p:grpSp>
      <p:grpSp>
        <p:nvGrpSpPr>
          <p:cNvPr id="49174" name="组合 26"/>
          <p:cNvGrpSpPr>
            <a:grpSpLocks/>
          </p:cNvGrpSpPr>
          <p:nvPr/>
        </p:nvGrpSpPr>
        <p:grpSpPr bwMode="auto">
          <a:xfrm>
            <a:off x="5403850" y="4291013"/>
            <a:ext cx="2336800" cy="839787"/>
            <a:chOff x="0" y="0"/>
            <a:chExt cx="2338080" cy="839903"/>
          </a:xfrm>
        </p:grpSpPr>
        <p:sp>
          <p:nvSpPr>
            <p:cNvPr id="49179" name="TextBox 13"/>
            <p:cNvSpPr txBox="1">
              <a:spLocks noChangeArrowheads="1"/>
            </p:cNvSpPr>
            <p:nvPr/>
          </p:nvSpPr>
          <p:spPr bwMode="auto">
            <a:xfrm>
              <a:off x="0" y="0"/>
              <a:ext cx="233808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spcBef>
                  <a:spcPct val="20000"/>
                </a:spcBef>
              </a:pPr>
              <a:r>
                <a:rPr lang="en-US" altLang="zh-CN" sz="1600" b="1">
                  <a:solidFill>
                    <a:schemeClr val="bg1"/>
                  </a:solidFill>
                  <a:latin typeface="Arial" pitchFamily="34" charset="0"/>
                  <a:ea typeface="微软雅黑" pitchFamily="34" charset="-122"/>
                  <a:sym typeface="Arial" pitchFamily="34" charset="0"/>
                </a:rPr>
                <a:t>ADD TITLE</a:t>
              </a:r>
            </a:p>
          </p:txBody>
        </p:sp>
        <p:sp>
          <p:nvSpPr>
            <p:cNvPr id="49180" name="TextBox 13"/>
            <p:cNvSpPr txBox="1">
              <a:spLocks noChangeArrowheads="1"/>
            </p:cNvSpPr>
            <p:nvPr/>
          </p:nvSpPr>
          <p:spPr bwMode="auto">
            <a:xfrm>
              <a:off x="466920" y="285905"/>
              <a:ext cx="140832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spcBef>
                  <a:spcPct val="20000"/>
                </a:spcBef>
              </a:pPr>
              <a:r>
                <a:rPr lang="en-US" altLang="zh-CN" sz="1200">
                  <a:solidFill>
                    <a:schemeClr val="bg1"/>
                  </a:solidFill>
                  <a:latin typeface="Arial" pitchFamily="34" charset="0"/>
                  <a:ea typeface="微软雅黑" pitchFamily="34" charset="-122"/>
                  <a:sym typeface="Arial" pitchFamily="34" charset="0"/>
                </a:rPr>
                <a:t>according to your need to draw the text box size</a:t>
              </a:r>
            </a:p>
          </p:txBody>
        </p:sp>
      </p:grpSp>
      <p:grpSp>
        <p:nvGrpSpPr>
          <p:cNvPr id="49175" name="组合 29"/>
          <p:cNvGrpSpPr>
            <a:grpSpLocks/>
          </p:cNvGrpSpPr>
          <p:nvPr/>
        </p:nvGrpSpPr>
        <p:grpSpPr bwMode="auto">
          <a:xfrm>
            <a:off x="8332788" y="2473325"/>
            <a:ext cx="2338387" cy="839788"/>
            <a:chOff x="0" y="0"/>
            <a:chExt cx="2338080" cy="839903"/>
          </a:xfrm>
        </p:grpSpPr>
        <p:sp>
          <p:nvSpPr>
            <p:cNvPr id="49177" name="TextBox 13"/>
            <p:cNvSpPr txBox="1">
              <a:spLocks noChangeArrowheads="1"/>
            </p:cNvSpPr>
            <p:nvPr/>
          </p:nvSpPr>
          <p:spPr bwMode="auto">
            <a:xfrm>
              <a:off x="0" y="0"/>
              <a:ext cx="233808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spcBef>
                  <a:spcPct val="20000"/>
                </a:spcBef>
              </a:pPr>
              <a:r>
                <a:rPr lang="en-US" altLang="zh-CN" sz="1600" b="1">
                  <a:solidFill>
                    <a:schemeClr val="bg1"/>
                  </a:solidFill>
                  <a:latin typeface="Arial" pitchFamily="34" charset="0"/>
                  <a:ea typeface="微软雅黑" pitchFamily="34" charset="-122"/>
                  <a:sym typeface="Arial" pitchFamily="34" charset="0"/>
                </a:rPr>
                <a:t>ADD TITLE</a:t>
              </a:r>
            </a:p>
          </p:txBody>
        </p:sp>
        <p:sp>
          <p:nvSpPr>
            <p:cNvPr id="49178" name="TextBox 13"/>
            <p:cNvSpPr txBox="1">
              <a:spLocks noChangeArrowheads="1"/>
            </p:cNvSpPr>
            <p:nvPr/>
          </p:nvSpPr>
          <p:spPr bwMode="auto">
            <a:xfrm>
              <a:off x="466920" y="285905"/>
              <a:ext cx="140832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spcBef>
                  <a:spcPct val="20000"/>
                </a:spcBef>
              </a:pPr>
              <a:r>
                <a:rPr lang="en-US" altLang="zh-CN" sz="1200">
                  <a:solidFill>
                    <a:schemeClr val="bg1"/>
                  </a:solidFill>
                  <a:latin typeface="Arial" pitchFamily="34" charset="0"/>
                  <a:ea typeface="微软雅黑" pitchFamily="34" charset="-122"/>
                  <a:sym typeface="Arial" pitchFamily="34" charset="0"/>
                </a:rPr>
                <a:t>according to your need to draw the text box size</a:t>
              </a:r>
            </a:p>
          </p:txBody>
        </p:sp>
      </p:grpSp>
      <p:sp>
        <p:nvSpPr>
          <p:cNvPr id="49176" name="文本框 32"/>
          <p:cNvSpPr txBox="1">
            <a:spLocks noChangeArrowheads="1"/>
          </p:cNvSpPr>
          <p:nvPr/>
        </p:nvSpPr>
        <p:spPr bwMode="auto">
          <a:xfrm>
            <a:off x="1917700" y="539750"/>
            <a:ext cx="2117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b="1">
                <a:solidFill>
                  <a:srgbClr val="767171"/>
                </a:solidFill>
                <a:latin typeface="Arial" pitchFamily="34" charset="0"/>
                <a:cs typeface="Arial" pitchFamily="34" charset="0"/>
              </a:rPr>
              <a:t>ADD YOUR TITLE</a:t>
            </a:r>
            <a:endParaRPr lang="zh-CN" altLang="en-US" b="1">
              <a:solidFill>
                <a:srgbClr val="767171"/>
              </a:solidFill>
              <a:latin typeface="Arial" pitchFamily="34" charset="0"/>
              <a:cs typeface="Arial" pitchFamily="3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683019DD-2011-4741-A36A-BFCD8EDA4E80}"/>
              </a:ext>
            </a:extLst>
          </p:cNvPr>
          <p:cNvSpPr/>
          <p:nvPr/>
        </p:nvSpPr>
        <p:spPr>
          <a:xfrm>
            <a:off x="3213179" y="780013"/>
            <a:ext cx="6125435" cy="5357435"/>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5" name="椭圆 4">
            <a:extLst>
              <a:ext uri="{FF2B5EF4-FFF2-40B4-BE49-F238E27FC236}">
                <a16:creationId xmlns:a16="http://schemas.microsoft.com/office/drawing/2014/main" id="{847D64D9-3579-4CA7-AFF3-74514AC6D814}"/>
              </a:ext>
            </a:extLst>
          </p:cNvPr>
          <p:cNvSpPr/>
          <p:nvPr/>
        </p:nvSpPr>
        <p:spPr>
          <a:xfrm>
            <a:off x="2763521" y="342899"/>
            <a:ext cx="6695440" cy="6362701"/>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nvGrpSpPr>
          <p:cNvPr id="6" name="组合 5">
            <a:extLst>
              <a:ext uri="{FF2B5EF4-FFF2-40B4-BE49-F238E27FC236}">
                <a16:creationId xmlns:a16="http://schemas.microsoft.com/office/drawing/2014/main" id="{FE1A2164-DAE7-4EC7-807C-78696281F6CE}"/>
              </a:ext>
            </a:extLst>
          </p:cNvPr>
          <p:cNvGrpSpPr/>
          <p:nvPr/>
        </p:nvGrpSpPr>
        <p:grpSpPr>
          <a:xfrm>
            <a:off x="3008169" y="1981200"/>
            <a:ext cx="6153058" cy="3205480"/>
            <a:chOff x="1769566" y="1333696"/>
            <a:chExt cx="8810293" cy="4717437"/>
          </a:xfrm>
        </p:grpSpPr>
        <p:sp>
          <p:nvSpPr>
            <p:cNvPr id="7" name="椭圆 6">
              <a:extLst>
                <a:ext uri="{FF2B5EF4-FFF2-40B4-BE49-F238E27FC236}">
                  <a16:creationId xmlns:a16="http://schemas.microsoft.com/office/drawing/2014/main" id="{865E0038-D009-4B81-ADA8-55741DC5F353}"/>
                </a:ext>
              </a:extLst>
            </p:cNvPr>
            <p:cNvSpPr/>
            <p:nvPr/>
          </p:nvSpPr>
          <p:spPr>
            <a:xfrm>
              <a:off x="1769566" y="1333696"/>
              <a:ext cx="340938" cy="340938"/>
            </a:xfrm>
            <a:prstGeom prst="ellipse">
              <a:avLst/>
            </a:prstGeom>
            <a:solidFill>
              <a:srgbClr val="F23B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8" name="椭圆 7">
              <a:extLst>
                <a:ext uri="{FF2B5EF4-FFF2-40B4-BE49-F238E27FC236}">
                  <a16:creationId xmlns:a16="http://schemas.microsoft.com/office/drawing/2014/main" id="{1539A456-107C-4063-A3D4-F56339BA530B}"/>
                </a:ext>
              </a:extLst>
            </p:cNvPr>
            <p:cNvSpPr/>
            <p:nvPr/>
          </p:nvSpPr>
          <p:spPr>
            <a:xfrm>
              <a:off x="10238921" y="5710195"/>
              <a:ext cx="340938" cy="340938"/>
            </a:xfrm>
            <a:prstGeom prst="ellipse">
              <a:avLst/>
            </a:prstGeom>
            <a:solidFill>
              <a:srgbClr val="F23B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grpSp>
      <p:sp>
        <p:nvSpPr>
          <p:cNvPr id="11" name="TextBox 1">
            <a:extLst>
              <a:ext uri="{FF2B5EF4-FFF2-40B4-BE49-F238E27FC236}">
                <a16:creationId xmlns:a16="http://schemas.microsoft.com/office/drawing/2014/main" id="{2DFC3BA5-742B-48BF-80EC-65AB6D06CEC2}"/>
              </a:ext>
            </a:extLst>
          </p:cNvPr>
          <p:cNvSpPr txBox="1"/>
          <p:nvPr/>
        </p:nvSpPr>
        <p:spPr>
          <a:xfrm>
            <a:off x="5410112" y="2875001"/>
            <a:ext cx="1960202" cy="1132873"/>
          </a:xfrm>
          <a:prstGeom prst="rect">
            <a:avLst/>
          </a:prstGeom>
          <a:noFill/>
          <a:ln w="9525">
            <a:noFill/>
            <a:miter/>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eaLnBrk="1" hangingPunct="1"/>
            <a:r>
              <a:rPr lang="zh-CN" altLang="en-US" sz="6600" dirty="0">
                <a:solidFill>
                  <a:srgbClr val="F23B48"/>
                </a:solidFill>
                <a:cs typeface="+mn-ea"/>
                <a:sym typeface="+mn-lt"/>
              </a:rPr>
              <a:t>谢谢！</a:t>
            </a:r>
            <a:endParaRPr lang="en-US" altLang="zh-CN" sz="6600" dirty="0">
              <a:solidFill>
                <a:srgbClr val="F23B48"/>
              </a:solidFill>
              <a:cs typeface="+mn-ea"/>
              <a:sym typeface="+mn-lt"/>
            </a:endParaRPr>
          </a:p>
        </p:txBody>
      </p:sp>
      <p:pic>
        <p:nvPicPr>
          <p:cNvPr id="17" name="图片 31">
            <a:extLst>
              <a:ext uri="{FF2B5EF4-FFF2-40B4-BE49-F238E27FC236}">
                <a16:creationId xmlns:a16="http://schemas.microsoft.com/office/drawing/2014/main" id="{A0D89D2D-B5AF-4C82-9670-49CCF4CEC8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074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accel="50000" decel="50000" fill="hold" nodeType="clickEffect">
                                  <p:stCondLst>
                                    <p:cond delay="0"/>
                                  </p:stCondLst>
                                  <p:childTnLst>
                                    <p:animRot by="10800000">
                                      <p:cBhvr>
                                        <p:cTn id="6" dur="20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图片 3"/>
          <p:cNvPicPr>
            <a:picLocks noChangeAspect="1" noChangeArrowheads="1"/>
          </p:cNvPicPr>
          <p:nvPr/>
        </p:nvPicPr>
        <p:blipFill>
          <a:blip r:embed="rId2">
            <a:extLst>
              <a:ext uri="{28A0092B-C50C-407E-A947-70E740481C1C}">
                <a14:useLocalDpi xmlns:a14="http://schemas.microsoft.com/office/drawing/2010/main" val="0"/>
              </a:ext>
            </a:extLst>
          </a:blip>
          <a:srcRect l="28931"/>
          <a:stretch>
            <a:fillRect/>
          </a:stretch>
        </p:blipFill>
        <p:spPr bwMode="auto">
          <a:xfrm>
            <a:off x="0" y="0"/>
            <a:ext cx="21272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文本框 4"/>
          <p:cNvSpPr txBox="1">
            <a:spLocks noChangeArrowheads="1"/>
          </p:cNvSpPr>
          <p:nvPr/>
        </p:nvSpPr>
        <p:spPr bwMode="auto">
          <a:xfrm>
            <a:off x="4410075" y="1504950"/>
            <a:ext cx="696913" cy="647700"/>
          </a:xfrm>
          <a:prstGeom prst="rect">
            <a:avLst/>
          </a:prstGeom>
          <a:solidFill>
            <a:srgbClr val="2BA85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3600" b="1">
                <a:solidFill>
                  <a:schemeClr val="bg1"/>
                </a:solidFill>
                <a:latin typeface="Arial" pitchFamily="34" charset="0"/>
                <a:cs typeface="Arial" pitchFamily="34" charset="0"/>
              </a:rPr>
              <a:t>01</a:t>
            </a:r>
            <a:endParaRPr lang="zh-CN" altLang="en-US" sz="3600" b="1">
              <a:solidFill>
                <a:schemeClr val="bg1"/>
              </a:solidFill>
              <a:latin typeface="Arial" pitchFamily="34" charset="0"/>
              <a:cs typeface="Arial" pitchFamily="34" charset="0"/>
            </a:endParaRPr>
          </a:p>
        </p:txBody>
      </p:sp>
      <p:sp>
        <p:nvSpPr>
          <p:cNvPr id="14340" name="文本框 6"/>
          <p:cNvSpPr txBox="1">
            <a:spLocks noChangeArrowheads="1"/>
          </p:cNvSpPr>
          <p:nvPr/>
        </p:nvSpPr>
        <p:spPr bwMode="auto">
          <a:xfrm>
            <a:off x="4410075" y="2613025"/>
            <a:ext cx="696913" cy="647700"/>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3600" b="1">
                <a:solidFill>
                  <a:schemeClr val="bg1"/>
                </a:solidFill>
                <a:latin typeface="Arial" pitchFamily="34" charset="0"/>
                <a:cs typeface="Arial" pitchFamily="34" charset="0"/>
              </a:rPr>
              <a:t>02</a:t>
            </a:r>
            <a:endParaRPr lang="zh-CN" altLang="en-US" sz="3600" b="1">
              <a:solidFill>
                <a:schemeClr val="bg1"/>
              </a:solidFill>
              <a:latin typeface="Arial" pitchFamily="34" charset="0"/>
              <a:cs typeface="Arial" pitchFamily="34" charset="0"/>
            </a:endParaRPr>
          </a:p>
        </p:txBody>
      </p:sp>
      <p:sp>
        <p:nvSpPr>
          <p:cNvPr id="14341" name="文本框 7"/>
          <p:cNvSpPr txBox="1">
            <a:spLocks noChangeArrowheads="1"/>
          </p:cNvSpPr>
          <p:nvPr/>
        </p:nvSpPr>
        <p:spPr bwMode="auto">
          <a:xfrm>
            <a:off x="4410075" y="3721100"/>
            <a:ext cx="696913" cy="646113"/>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3600" b="1">
                <a:solidFill>
                  <a:schemeClr val="bg1"/>
                </a:solidFill>
                <a:latin typeface="Arial" pitchFamily="34" charset="0"/>
                <a:cs typeface="Arial" pitchFamily="34" charset="0"/>
              </a:rPr>
              <a:t>03</a:t>
            </a:r>
            <a:endParaRPr lang="zh-CN" altLang="en-US" sz="3600" b="1">
              <a:solidFill>
                <a:schemeClr val="bg1"/>
              </a:solidFill>
              <a:latin typeface="Arial" pitchFamily="34" charset="0"/>
              <a:cs typeface="Arial" pitchFamily="34" charset="0"/>
            </a:endParaRPr>
          </a:p>
        </p:txBody>
      </p:sp>
      <p:sp>
        <p:nvSpPr>
          <p:cNvPr id="14342" name="文本框 8"/>
          <p:cNvSpPr txBox="1">
            <a:spLocks noChangeArrowheads="1"/>
          </p:cNvSpPr>
          <p:nvPr/>
        </p:nvSpPr>
        <p:spPr bwMode="auto">
          <a:xfrm>
            <a:off x="4410075" y="4829175"/>
            <a:ext cx="696913" cy="646113"/>
          </a:xfrm>
          <a:prstGeom prst="rect">
            <a:avLst/>
          </a:prstGeom>
          <a:solidFill>
            <a:srgbClr val="F4BB4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3600" b="1">
                <a:solidFill>
                  <a:schemeClr val="bg1"/>
                </a:solidFill>
                <a:latin typeface="Arial" pitchFamily="34" charset="0"/>
                <a:cs typeface="Arial" pitchFamily="34" charset="0"/>
              </a:rPr>
              <a:t>04</a:t>
            </a:r>
            <a:endParaRPr lang="zh-CN" altLang="en-US" sz="3600" b="1">
              <a:solidFill>
                <a:schemeClr val="bg1"/>
              </a:solidFill>
              <a:latin typeface="Arial" pitchFamily="34" charset="0"/>
              <a:cs typeface="Arial" pitchFamily="34" charset="0"/>
            </a:endParaRPr>
          </a:p>
        </p:txBody>
      </p:sp>
      <p:sp>
        <p:nvSpPr>
          <p:cNvPr id="14343" name="文本框 9"/>
          <p:cNvSpPr txBox="1">
            <a:spLocks noChangeArrowheads="1"/>
          </p:cNvSpPr>
          <p:nvPr/>
        </p:nvSpPr>
        <p:spPr bwMode="auto">
          <a:xfrm>
            <a:off x="5408613" y="1598613"/>
            <a:ext cx="37004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2400" b="1">
                <a:solidFill>
                  <a:srgbClr val="2BA854"/>
                </a:solidFill>
                <a:latin typeface="Arial" pitchFamily="34" charset="0"/>
                <a:cs typeface="Arial" pitchFamily="34" charset="0"/>
              </a:rPr>
              <a:t>ADD YOUR TITLE HERE</a:t>
            </a:r>
            <a:endParaRPr lang="zh-CN" altLang="en-US" sz="2400" b="1">
              <a:solidFill>
                <a:srgbClr val="2BA854"/>
              </a:solidFill>
              <a:latin typeface="Arial" pitchFamily="34" charset="0"/>
              <a:cs typeface="Arial" pitchFamily="34" charset="0"/>
            </a:endParaRPr>
          </a:p>
        </p:txBody>
      </p:sp>
      <p:sp>
        <p:nvSpPr>
          <p:cNvPr id="14344" name="文本框 10"/>
          <p:cNvSpPr txBox="1">
            <a:spLocks noChangeArrowheads="1"/>
          </p:cNvSpPr>
          <p:nvPr/>
        </p:nvSpPr>
        <p:spPr bwMode="auto">
          <a:xfrm>
            <a:off x="5408613" y="2706688"/>
            <a:ext cx="37004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2400" b="1">
                <a:solidFill>
                  <a:srgbClr val="513087"/>
                </a:solidFill>
                <a:latin typeface="Arial" pitchFamily="34" charset="0"/>
                <a:cs typeface="Arial" pitchFamily="34" charset="0"/>
              </a:rPr>
              <a:t>ADD YOUR TITLE HERE</a:t>
            </a:r>
            <a:endParaRPr lang="zh-CN" altLang="en-US" sz="2400" b="1">
              <a:solidFill>
                <a:srgbClr val="513087"/>
              </a:solidFill>
              <a:latin typeface="Arial" pitchFamily="34" charset="0"/>
              <a:cs typeface="Arial" pitchFamily="34" charset="0"/>
            </a:endParaRPr>
          </a:p>
        </p:txBody>
      </p:sp>
      <p:sp>
        <p:nvSpPr>
          <p:cNvPr id="14345" name="文本框 11"/>
          <p:cNvSpPr txBox="1">
            <a:spLocks noChangeArrowheads="1"/>
          </p:cNvSpPr>
          <p:nvPr/>
        </p:nvSpPr>
        <p:spPr bwMode="auto">
          <a:xfrm>
            <a:off x="5408613" y="3813175"/>
            <a:ext cx="37004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2400" b="1">
                <a:solidFill>
                  <a:srgbClr val="DE4477"/>
                </a:solidFill>
                <a:latin typeface="Arial" pitchFamily="34" charset="0"/>
                <a:cs typeface="Arial" pitchFamily="34" charset="0"/>
              </a:rPr>
              <a:t>ADD YOUR TITLE HERE</a:t>
            </a:r>
            <a:endParaRPr lang="zh-CN" altLang="en-US" sz="2400" b="1">
              <a:solidFill>
                <a:srgbClr val="DE4477"/>
              </a:solidFill>
              <a:latin typeface="Arial" pitchFamily="34" charset="0"/>
              <a:cs typeface="Arial" pitchFamily="34" charset="0"/>
            </a:endParaRPr>
          </a:p>
        </p:txBody>
      </p:sp>
      <p:sp>
        <p:nvSpPr>
          <p:cNvPr id="14346" name="文本框 12"/>
          <p:cNvSpPr txBox="1">
            <a:spLocks noChangeArrowheads="1"/>
          </p:cNvSpPr>
          <p:nvPr/>
        </p:nvSpPr>
        <p:spPr bwMode="auto">
          <a:xfrm>
            <a:off x="5408613" y="4921250"/>
            <a:ext cx="37004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2400" b="1">
                <a:solidFill>
                  <a:srgbClr val="F4BB43"/>
                </a:solidFill>
                <a:latin typeface="Arial" pitchFamily="34" charset="0"/>
                <a:cs typeface="Arial" pitchFamily="34" charset="0"/>
              </a:rPr>
              <a:t>ADD YOUR TITLE HERE</a:t>
            </a:r>
            <a:endParaRPr lang="zh-CN" altLang="en-US" sz="2400" b="1">
              <a:solidFill>
                <a:srgbClr val="F4BB43"/>
              </a:solidFill>
              <a:latin typeface="Arial" pitchFamily="34" charset="0"/>
              <a:cs typeface="Arial" pitchFamily="34" charset="0"/>
            </a:endParaRPr>
          </a:p>
        </p:txBody>
      </p:sp>
      <p:cxnSp>
        <p:nvCxnSpPr>
          <p:cNvPr id="14347" name="直接连接符 14"/>
          <p:cNvCxnSpPr>
            <a:cxnSpLocks noChangeShapeType="1"/>
          </p:cNvCxnSpPr>
          <p:nvPr/>
        </p:nvCxnSpPr>
        <p:spPr bwMode="auto">
          <a:xfrm>
            <a:off x="5297488" y="1600200"/>
            <a:ext cx="0" cy="457200"/>
          </a:xfrm>
          <a:prstGeom prst="line">
            <a:avLst/>
          </a:prstGeom>
          <a:noFill/>
          <a:ln w="6350">
            <a:solidFill>
              <a:srgbClr val="2BA854"/>
            </a:solidFill>
            <a:round/>
            <a:headEnd/>
            <a:tailEnd/>
          </a:ln>
          <a:extLst>
            <a:ext uri="{909E8E84-426E-40DD-AFC4-6F175D3DCCD1}">
              <a14:hiddenFill xmlns:a14="http://schemas.microsoft.com/office/drawing/2010/main">
                <a:noFill/>
              </a14:hiddenFill>
            </a:ext>
          </a:extLst>
        </p:spPr>
      </p:cxnSp>
      <p:cxnSp>
        <p:nvCxnSpPr>
          <p:cNvPr id="14348" name="直接连接符 15"/>
          <p:cNvCxnSpPr>
            <a:cxnSpLocks noChangeShapeType="1"/>
          </p:cNvCxnSpPr>
          <p:nvPr/>
        </p:nvCxnSpPr>
        <p:spPr bwMode="auto">
          <a:xfrm>
            <a:off x="5316538" y="2705100"/>
            <a:ext cx="0" cy="457200"/>
          </a:xfrm>
          <a:prstGeom prst="line">
            <a:avLst/>
          </a:prstGeom>
          <a:noFill/>
          <a:ln w="6350">
            <a:solidFill>
              <a:srgbClr val="513087"/>
            </a:solidFill>
            <a:round/>
            <a:headEnd/>
            <a:tailEnd/>
          </a:ln>
          <a:extLst>
            <a:ext uri="{909E8E84-426E-40DD-AFC4-6F175D3DCCD1}">
              <a14:hiddenFill xmlns:a14="http://schemas.microsoft.com/office/drawing/2010/main">
                <a:noFill/>
              </a14:hiddenFill>
            </a:ext>
          </a:extLst>
        </p:spPr>
      </p:cxnSp>
      <p:cxnSp>
        <p:nvCxnSpPr>
          <p:cNvPr id="14349" name="直接连接符 16"/>
          <p:cNvCxnSpPr>
            <a:cxnSpLocks noChangeShapeType="1"/>
          </p:cNvCxnSpPr>
          <p:nvPr/>
        </p:nvCxnSpPr>
        <p:spPr bwMode="auto">
          <a:xfrm>
            <a:off x="5316538" y="3817938"/>
            <a:ext cx="0" cy="457200"/>
          </a:xfrm>
          <a:prstGeom prst="line">
            <a:avLst/>
          </a:prstGeom>
          <a:noFill/>
          <a:ln w="6350">
            <a:solidFill>
              <a:srgbClr val="DE4477"/>
            </a:solidFill>
            <a:round/>
            <a:headEnd/>
            <a:tailEnd/>
          </a:ln>
          <a:extLst>
            <a:ext uri="{909E8E84-426E-40DD-AFC4-6F175D3DCCD1}">
              <a14:hiddenFill xmlns:a14="http://schemas.microsoft.com/office/drawing/2010/main">
                <a:noFill/>
              </a14:hiddenFill>
            </a:ext>
          </a:extLst>
        </p:spPr>
      </p:cxnSp>
      <p:cxnSp>
        <p:nvCxnSpPr>
          <p:cNvPr id="14350" name="直接连接符 17"/>
          <p:cNvCxnSpPr>
            <a:cxnSpLocks noChangeShapeType="1"/>
          </p:cNvCxnSpPr>
          <p:nvPr/>
        </p:nvCxnSpPr>
        <p:spPr bwMode="auto">
          <a:xfrm>
            <a:off x="5316538" y="4895850"/>
            <a:ext cx="0" cy="457200"/>
          </a:xfrm>
          <a:prstGeom prst="line">
            <a:avLst/>
          </a:prstGeom>
          <a:noFill/>
          <a:ln w="6350">
            <a:solidFill>
              <a:srgbClr val="F4BB43"/>
            </a:solidFill>
            <a:round/>
            <a:headEnd/>
            <a:tailEnd/>
          </a:ln>
          <a:extLst>
            <a:ext uri="{909E8E84-426E-40DD-AFC4-6F175D3DCCD1}">
              <a14:hiddenFill xmlns:a14="http://schemas.microsoft.com/office/drawing/2010/main">
                <a:noFill/>
              </a14:hiddenFill>
            </a:ext>
          </a:extLst>
        </p:spPr>
      </p:cxnSp>
      <p:cxnSp>
        <p:nvCxnSpPr>
          <p:cNvPr id="14351" name="直接连接符 23"/>
          <p:cNvCxnSpPr>
            <a:cxnSpLocks noChangeShapeType="1"/>
          </p:cNvCxnSpPr>
          <p:nvPr/>
        </p:nvCxnSpPr>
        <p:spPr bwMode="auto">
          <a:xfrm>
            <a:off x="5240338" y="1600200"/>
            <a:ext cx="0" cy="457200"/>
          </a:xfrm>
          <a:prstGeom prst="line">
            <a:avLst/>
          </a:prstGeom>
          <a:noFill/>
          <a:ln w="28575">
            <a:solidFill>
              <a:srgbClr val="2BA854"/>
            </a:solidFill>
            <a:round/>
            <a:headEnd/>
            <a:tailEnd/>
          </a:ln>
          <a:extLst>
            <a:ext uri="{909E8E84-426E-40DD-AFC4-6F175D3DCCD1}">
              <a14:hiddenFill xmlns:a14="http://schemas.microsoft.com/office/drawing/2010/main">
                <a:noFill/>
              </a14:hiddenFill>
            </a:ext>
          </a:extLst>
        </p:spPr>
      </p:cxnSp>
      <p:cxnSp>
        <p:nvCxnSpPr>
          <p:cNvPr id="14352" name="直接连接符 24"/>
          <p:cNvCxnSpPr>
            <a:cxnSpLocks noChangeShapeType="1"/>
          </p:cNvCxnSpPr>
          <p:nvPr/>
        </p:nvCxnSpPr>
        <p:spPr bwMode="auto">
          <a:xfrm>
            <a:off x="5259388" y="2705100"/>
            <a:ext cx="0" cy="457200"/>
          </a:xfrm>
          <a:prstGeom prst="line">
            <a:avLst/>
          </a:prstGeom>
          <a:noFill/>
          <a:ln w="28575">
            <a:solidFill>
              <a:srgbClr val="513087"/>
            </a:solidFill>
            <a:round/>
            <a:headEnd/>
            <a:tailEnd/>
          </a:ln>
          <a:extLst>
            <a:ext uri="{909E8E84-426E-40DD-AFC4-6F175D3DCCD1}">
              <a14:hiddenFill xmlns:a14="http://schemas.microsoft.com/office/drawing/2010/main">
                <a:noFill/>
              </a14:hiddenFill>
            </a:ext>
          </a:extLst>
        </p:spPr>
      </p:cxnSp>
      <p:cxnSp>
        <p:nvCxnSpPr>
          <p:cNvPr id="14353" name="直接连接符 25"/>
          <p:cNvCxnSpPr>
            <a:cxnSpLocks noChangeShapeType="1"/>
          </p:cNvCxnSpPr>
          <p:nvPr/>
        </p:nvCxnSpPr>
        <p:spPr bwMode="auto">
          <a:xfrm>
            <a:off x="5259388" y="3817938"/>
            <a:ext cx="0" cy="457200"/>
          </a:xfrm>
          <a:prstGeom prst="line">
            <a:avLst/>
          </a:prstGeom>
          <a:noFill/>
          <a:ln w="28575">
            <a:solidFill>
              <a:srgbClr val="DE4477"/>
            </a:solidFill>
            <a:round/>
            <a:headEnd/>
            <a:tailEnd/>
          </a:ln>
          <a:extLst>
            <a:ext uri="{909E8E84-426E-40DD-AFC4-6F175D3DCCD1}">
              <a14:hiddenFill xmlns:a14="http://schemas.microsoft.com/office/drawing/2010/main">
                <a:noFill/>
              </a14:hiddenFill>
            </a:ext>
          </a:extLst>
        </p:spPr>
      </p:cxnSp>
      <p:cxnSp>
        <p:nvCxnSpPr>
          <p:cNvPr id="14354" name="直接连接符 26"/>
          <p:cNvCxnSpPr>
            <a:cxnSpLocks noChangeShapeType="1"/>
          </p:cNvCxnSpPr>
          <p:nvPr/>
        </p:nvCxnSpPr>
        <p:spPr bwMode="auto">
          <a:xfrm>
            <a:off x="5259388" y="4895850"/>
            <a:ext cx="0" cy="457200"/>
          </a:xfrm>
          <a:prstGeom prst="line">
            <a:avLst/>
          </a:prstGeom>
          <a:noFill/>
          <a:ln w="28575">
            <a:solidFill>
              <a:srgbClr val="F4BB43"/>
            </a:solidFill>
            <a:round/>
            <a:headEnd/>
            <a:tailEnd/>
          </a:ln>
          <a:extLst>
            <a:ext uri="{909E8E84-426E-40DD-AFC4-6F175D3DCCD1}">
              <a14:hiddenFill xmlns:a14="http://schemas.microsoft.com/office/drawing/2010/main">
                <a:noFill/>
              </a14:hiddenFill>
            </a:ext>
          </a:extLst>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0B5E1A7-A62C-4F22-BE42-D4831C03A1AB}"/>
              </a:ext>
            </a:extLst>
          </p:cNvPr>
          <p:cNvSpPr>
            <a:spLocks noGrp="1"/>
          </p:cNvSpPr>
          <p:nvPr>
            <p:ph idx="1"/>
          </p:nvPr>
        </p:nvSpPr>
        <p:spPr>
          <a:xfrm>
            <a:off x="741096" y="1453391"/>
            <a:ext cx="10515600" cy="4351338"/>
          </a:xfrm>
        </p:spPr>
        <p:txBody>
          <a:bodyPr>
            <a:normAutofit fontScale="70000" lnSpcReduction="20000"/>
          </a:bodyPr>
          <a:lstStyle/>
          <a:p>
            <a:pPr>
              <a:lnSpc>
                <a:spcPct val="150000"/>
              </a:lnSpc>
            </a:pPr>
            <a:r>
              <a:rPr lang="zh-CN" altLang="en-US" sz="3200" b="1" kern="1200" dirty="0">
                <a:solidFill>
                  <a:srgbClr val="767171"/>
                </a:solidFill>
                <a:latin typeface="方正小标宋简体" panose="02000000000000000000" pitchFamily="2" charset="-122"/>
                <a:ea typeface="方正小标宋简体" panose="02000000000000000000" pitchFamily="2" charset="-122"/>
                <a:cs typeface="Arial" pitchFamily="34" charset="0"/>
              </a:rPr>
              <a:t>在循环边界约束条件下，将语句实例表示为空间多面体，并通过这些多面体上的几何操作来分析和优化程序的编译技术。</a:t>
            </a:r>
            <a:endParaRPr lang="en-US" altLang="zh-CN" sz="3200" b="1" kern="1200" dirty="0">
              <a:solidFill>
                <a:srgbClr val="767171"/>
              </a:solidFill>
              <a:latin typeface="方正小标宋简体" panose="02000000000000000000" pitchFamily="2" charset="-122"/>
              <a:ea typeface="方正小标宋简体" panose="02000000000000000000" pitchFamily="2" charset="-122"/>
              <a:cs typeface="Arial" pitchFamily="34" charset="0"/>
            </a:endParaRPr>
          </a:p>
          <a:p>
            <a:pPr>
              <a:lnSpc>
                <a:spcPct val="150000"/>
              </a:lnSpc>
            </a:pPr>
            <a:r>
              <a:rPr lang="zh-CN" altLang="en-US" sz="3200" b="1" kern="1200" dirty="0">
                <a:solidFill>
                  <a:srgbClr val="767171"/>
                </a:solidFill>
                <a:latin typeface="方正小标宋简体" panose="02000000000000000000" pitchFamily="2" charset="-122"/>
                <a:ea typeface="方正小标宋简体" panose="02000000000000000000" pitchFamily="2" charset="-122"/>
                <a:cs typeface="Arial" pitchFamily="34" charset="0"/>
              </a:rPr>
              <a:t>重要术语</a:t>
            </a:r>
            <a:r>
              <a:rPr lang="en-US" altLang="zh-CN" sz="3200" b="1" kern="1200" dirty="0">
                <a:solidFill>
                  <a:srgbClr val="767171"/>
                </a:solidFill>
                <a:latin typeface="方正小标宋简体" panose="02000000000000000000" pitchFamily="2" charset="-122"/>
                <a:ea typeface="方正小标宋简体" panose="02000000000000000000" pitchFamily="2" charset="-122"/>
                <a:cs typeface="Arial" pitchFamily="34" charset="0"/>
              </a:rPr>
              <a:t>:</a:t>
            </a:r>
          </a:p>
          <a:p>
            <a:pPr lvl="1">
              <a:lnSpc>
                <a:spcPct val="150000"/>
              </a:lnSpc>
            </a:pPr>
            <a:r>
              <a:rPr lang="zh-CN" altLang="en-US" sz="3200" b="1" kern="1200" dirty="0">
                <a:solidFill>
                  <a:srgbClr val="767171"/>
                </a:solidFill>
                <a:latin typeface="方正小标宋简体" panose="02000000000000000000" pitchFamily="2" charset="-122"/>
                <a:ea typeface="方正小标宋简体" panose="02000000000000000000" pitchFamily="2" charset="-122"/>
                <a:cs typeface="Arial" pitchFamily="34" charset="0"/>
              </a:rPr>
              <a:t>迭代空间：循环中每条指令在一次循环迭代下的语句实例集合</a:t>
            </a:r>
            <a:endParaRPr lang="en-US" altLang="zh-CN" sz="3200" b="1" kern="1200" dirty="0">
              <a:solidFill>
                <a:srgbClr val="767171"/>
              </a:solidFill>
              <a:latin typeface="方正小标宋简体" panose="02000000000000000000" pitchFamily="2" charset="-122"/>
              <a:ea typeface="方正小标宋简体" panose="02000000000000000000" pitchFamily="2" charset="-122"/>
              <a:cs typeface="Arial" pitchFamily="34" charset="0"/>
            </a:endParaRPr>
          </a:p>
          <a:p>
            <a:pPr lvl="1">
              <a:lnSpc>
                <a:spcPct val="150000"/>
              </a:lnSpc>
            </a:pPr>
            <a:r>
              <a:rPr lang="zh-CN" altLang="en-US" sz="3200" b="1" kern="1200" dirty="0">
                <a:solidFill>
                  <a:srgbClr val="767171"/>
                </a:solidFill>
                <a:latin typeface="方正小标宋简体" panose="02000000000000000000" pitchFamily="2" charset="-122"/>
                <a:ea typeface="方正小标宋简体" panose="02000000000000000000" pitchFamily="2" charset="-122"/>
                <a:cs typeface="Arial" pitchFamily="34" charset="0"/>
              </a:rPr>
              <a:t>访存映射：表示语句实例与访存数据之间的映射关系</a:t>
            </a:r>
            <a:endParaRPr lang="en-US" altLang="zh-CN" sz="3200" b="1" kern="1200" dirty="0">
              <a:solidFill>
                <a:srgbClr val="767171"/>
              </a:solidFill>
              <a:latin typeface="方正小标宋简体" panose="02000000000000000000" pitchFamily="2" charset="-122"/>
              <a:ea typeface="方正小标宋简体" panose="02000000000000000000" pitchFamily="2" charset="-122"/>
              <a:cs typeface="Arial" pitchFamily="34" charset="0"/>
            </a:endParaRPr>
          </a:p>
          <a:p>
            <a:pPr lvl="1">
              <a:lnSpc>
                <a:spcPct val="150000"/>
              </a:lnSpc>
            </a:pPr>
            <a:r>
              <a:rPr lang="zh-CN" altLang="en-US" sz="3200" b="1" kern="1200" dirty="0">
                <a:solidFill>
                  <a:srgbClr val="767171"/>
                </a:solidFill>
                <a:latin typeface="方正小标宋简体" panose="02000000000000000000" pitchFamily="2" charset="-122"/>
                <a:ea typeface="方正小标宋简体" panose="02000000000000000000" pitchFamily="2" charset="-122"/>
                <a:cs typeface="Arial" pitchFamily="34" charset="0"/>
              </a:rPr>
              <a:t>依赖关系：访存相同数据元素（至少一个为写）的两个语句实例之间的偏序关系</a:t>
            </a:r>
            <a:endParaRPr lang="en-US" altLang="zh-CN" sz="3200" b="1" kern="1200" dirty="0">
              <a:solidFill>
                <a:srgbClr val="767171"/>
              </a:solidFill>
              <a:latin typeface="方正小标宋简体" panose="02000000000000000000" pitchFamily="2" charset="-122"/>
              <a:ea typeface="方正小标宋简体" panose="02000000000000000000" pitchFamily="2" charset="-122"/>
              <a:cs typeface="Arial" pitchFamily="34" charset="0"/>
            </a:endParaRPr>
          </a:p>
          <a:p>
            <a:pPr lvl="1">
              <a:lnSpc>
                <a:spcPct val="150000"/>
              </a:lnSpc>
            </a:pPr>
            <a:r>
              <a:rPr lang="zh-CN" altLang="en-US" sz="3200" b="1" kern="1200" dirty="0">
                <a:solidFill>
                  <a:srgbClr val="767171"/>
                </a:solidFill>
                <a:latin typeface="方正小标宋简体" panose="02000000000000000000" pitchFamily="2" charset="-122"/>
                <a:ea typeface="方正小标宋简体" panose="02000000000000000000" pitchFamily="2" charset="-122"/>
                <a:cs typeface="Arial" pitchFamily="34" charset="0"/>
              </a:rPr>
              <a:t>调度：表示在满足依赖关系的前提下语句实例之间的偏序或全序执行顺序</a:t>
            </a:r>
            <a:endParaRPr lang="en-US" altLang="zh-CN" sz="3200" b="1" kern="1200" dirty="0">
              <a:solidFill>
                <a:srgbClr val="767171"/>
              </a:solidFill>
              <a:latin typeface="方正小标宋简体" panose="02000000000000000000" pitchFamily="2" charset="-122"/>
              <a:ea typeface="方正小标宋简体" panose="02000000000000000000" pitchFamily="2" charset="-122"/>
              <a:cs typeface="Arial" pitchFamily="34" charset="0"/>
            </a:endParaRPr>
          </a:p>
        </p:txBody>
      </p:sp>
      <p:pic>
        <p:nvPicPr>
          <p:cNvPr id="4" name="图片 4">
            <a:extLst>
              <a:ext uri="{FF2B5EF4-FFF2-40B4-BE49-F238E27FC236}">
                <a16:creationId xmlns:a16="http://schemas.microsoft.com/office/drawing/2014/main" id="{691013EC-4355-49FB-913A-6613EDFE8E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23">
            <a:extLst>
              <a:ext uri="{FF2B5EF4-FFF2-40B4-BE49-F238E27FC236}">
                <a16:creationId xmlns:a16="http://schemas.microsoft.com/office/drawing/2014/main" id="{4DBD4FDD-7853-4A92-A183-1761BE4631C6}"/>
              </a:ext>
            </a:extLst>
          </p:cNvPr>
          <p:cNvSpPr txBox="1">
            <a:spLocks noChangeArrowheads="1"/>
          </p:cNvSpPr>
          <p:nvPr/>
        </p:nvSpPr>
        <p:spPr bwMode="auto">
          <a:xfrm>
            <a:off x="1981200" y="431512"/>
            <a:ext cx="306846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3200" b="1" dirty="0">
                <a:solidFill>
                  <a:srgbClr val="767171"/>
                </a:solidFill>
                <a:latin typeface="方正小标宋简体" panose="02000000000000000000" pitchFamily="2" charset="-122"/>
                <a:ea typeface="方正小标宋简体" panose="02000000000000000000" pitchFamily="2" charset="-122"/>
                <a:cs typeface="Arial" pitchFamily="34" charset="0"/>
              </a:rPr>
              <a:t>多面体模型原理</a:t>
            </a:r>
          </a:p>
        </p:txBody>
      </p:sp>
    </p:spTree>
    <p:extLst>
      <p:ext uri="{BB962C8B-B14F-4D97-AF65-F5344CB8AC3E}">
        <p14:creationId xmlns:p14="http://schemas.microsoft.com/office/powerpoint/2010/main" val="905921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18937473-C4E0-43D8-9BE5-056A8F057596}"/>
              </a:ext>
            </a:extLst>
          </p:cNvPr>
          <p:cNvPicPr>
            <a:picLocks noChangeAspect="1"/>
          </p:cNvPicPr>
          <p:nvPr/>
        </p:nvPicPr>
        <p:blipFill>
          <a:blip r:embed="rId2"/>
          <a:stretch>
            <a:fillRect/>
          </a:stretch>
        </p:blipFill>
        <p:spPr>
          <a:xfrm>
            <a:off x="0" y="1503088"/>
            <a:ext cx="12192000" cy="4996137"/>
          </a:xfrm>
          <a:prstGeom prst="rect">
            <a:avLst/>
          </a:prstGeom>
        </p:spPr>
      </p:pic>
      <p:pic>
        <p:nvPicPr>
          <p:cNvPr id="4" name="图片 4">
            <a:extLst>
              <a:ext uri="{FF2B5EF4-FFF2-40B4-BE49-F238E27FC236}">
                <a16:creationId xmlns:a16="http://schemas.microsoft.com/office/drawing/2014/main" id="{76EA247F-C0ED-4DF7-A3C0-8BA787A146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23">
            <a:extLst>
              <a:ext uri="{FF2B5EF4-FFF2-40B4-BE49-F238E27FC236}">
                <a16:creationId xmlns:a16="http://schemas.microsoft.com/office/drawing/2014/main" id="{09980EAD-A39B-4D7D-A621-DB892D14A9C8}"/>
              </a:ext>
            </a:extLst>
          </p:cNvPr>
          <p:cNvSpPr txBox="1">
            <a:spLocks noChangeArrowheads="1"/>
          </p:cNvSpPr>
          <p:nvPr/>
        </p:nvSpPr>
        <p:spPr bwMode="auto">
          <a:xfrm>
            <a:off x="1981200" y="431512"/>
            <a:ext cx="306846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3200" b="1" dirty="0">
                <a:solidFill>
                  <a:srgbClr val="767171"/>
                </a:solidFill>
                <a:latin typeface="方正小标宋简体" panose="02000000000000000000" pitchFamily="2" charset="-122"/>
                <a:ea typeface="方正小标宋简体" panose="02000000000000000000" pitchFamily="2" charset="-122"/>
                <a:cs typeface="Arial" pitchFamily="34" charset="0"/>
              </a:rPr>
              <a:t>多面体模型原理</a:t>
            </a:r>
          </a:p>
        </p:txBody>
      </p:sp>
    </p:spTree>
    <p:extLst>
      <p:ext uri="{BB962C8B-B14F-4D97-AF65-F5344CB8AC3E}">
        <p14:creationId xmlns:p14="http://schemas.microsoft.com/office/powerpoint/2010/main" val="1956261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18B77A8-35D1-4BE3-8F81-B79D6AB42497}"/>
              </a:ext>
            </a:extLst>
          </p:cNvPr>
          <p:cNvPicPr>
            <a:picLocks noChangeAspect="1"/>
          </p:cNvPicPr>
          <p:nvPr/>
        </p:nvPicPr>
        <p:blipFill>
          <a:blip r:embed="rId3"/>
          <a:stretch>
            <a:fillRect/>
          </a:stretch>
        </p:blipFill>
        <p:spPr>
          <a:xfrm>
            <a:off x="5228253" y="1356174"/>
            <a:ext cx="6963747" cy="5077534"/>
          </a:xfrm>
          <a:prstGeom prst="rect">
            <a:avLst/>
          </a:prstGeom>
        </p:spPr>
      </p:pic>
      <p:sp>
        <p:nvSpPr>
          <p:cNvPr id="5" name="文本框 4">
            <a:extLst>
              <a:ext uri="{FF2B5EF4-FFF2-40B4-BE49-F238E27FC236}">
                <a16:creationId xmlns:a16="http://schemas.microsoft.com/office/drawing/2014/main" id="{BA078239-0D98-4E8D-A996-DBACF61A1943}"/>
              </a:ext>
            </a:extLst>
          </p:cNvPr>
          <p:cNvSpPr txBox="1"/>
          <p:nvPr/>
        </p:nvSpPr>
        <p:spPr>
          <a:xfrm>
            <a:off x="190523" y="1089024"/>
            <a:ext cx="5899935" cy="4436154"/>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nSpc>
                <a:spcPct val="150000"/>
              </a:lnSpc>
            </a:pPr>
            <a:r>
              <a:rPr lang="zh-CN" altLang="en-US" sz="2400" b="1" dirty="0">
                <a:solidFill>
                  <a:srgbClr val="767171"/>
                </a:solidFill>
                <a:latin typeface="方正小标宋简体" panose="02000000000000000000" pitchFamily="2" charset="-122"/>
                <a:ea typeface="方正小标宋简体" panose="02000000000000000000" pitchFamily="2" charset="-122"/>
                <a:cs typeface="Arial" pitchFamily="34" charset="0"/>
              </a:rPr>
              <a:t>输入：源码</a:t>
            </a:r>
            <a:r>
              <a:rPr lang="en-US" altLang="zh-CN" sz="2400" b="1" dirty="0">
                <a:solidFill>
                  <a:srgbClr val="767171"/>
                </a:solidFill>
                <a:latin typeface="方正小标宋简体" panose="02000000000000000000" pitchFamily="2" charset="-122"/>
                <a:ea typeface="方正小标宋简体" panose="02000000000000000000" pitchFamily="2" charset="-122"/>
                <a:cs typeface="Arial" pitchFamily="34" charset="0"/>
              </a:rPr>
              <a:t>/</a:t>
            </a:r>
            <a:r>
              <a:rPr lang="zh-CN" altLang="en-US" sz="2400" b="1" dirty="0">
                <a:solidFill>
                  <a:srgbClr val="767171"/>
                </a:solidFill>
                <a:latin typeface="方正小标宋简体" panose="02000000000000000000" pitchFamily="2" charset="-122"/>
                <a:ea typeface="方正小标宋简体" panose="02000000000000000000" pitchFamily="2" charset="-122"/>
                <a:cs typeface="Arial" pitchFamily="34" charset="0"/>
              </a:rPr>
              <a:t>中间语言</a:t>
            </a:r>
            <a:endParaRPr lang="en-US" altLang="zh-CN" sz="2400" b="1" dirty="0">
              <a:solidFill>
                <a:srgbClr val="767171"/>
              </a:solidFill>
              <a:latin typeface="方正小标宋简体" panose="02000000000000000000" pitchFamily="2" charset="-122"/>
              <a:ea typeface="方正小标宋简体" panose="02000000000000000000" pitchFamily="2" charset="-122"/>
              <a:cs typeface="Arial" pitchFamily="34" charset="0"/>
            </a:endParaRPr>
          </a:p>
          <a:p>
            <a:pPr>
              <a:lnSpc>
                <a:spcPct val="150000"/>
              </a:lnSpc>
            </a:pPr>
            <a:r>
              <a:rPr lang="zh-CN" altLang="en-US" sz="2400" b="1" dirty="0">
                <a:solidFill>
                  <a:srgbClr val="767171"/>
                </a:solidFill>
                <a:latin typeface="方正小标宋简体" panose="02000000000000000000" pitchFamily="2" charset="-122"/>
                <a:ea typeface="方正小标宋简体" panose="02000000000000000000" pitchFamily="2" charset="-122"/>
                <a:cs typeface="Arial" pitchFamily="34" charset="0"/>
              </a:rPr>
              <a:t>输出：源码</a:t>
            </a:r>
            <a:r>
              <a:rPr lang="en-US" altLang="zh-CN" sz="2400" b="1" dirty="0">
                <a:solidFill>
                  <a:srgbClr val="767171"/>
                </a:solidFill>
                <a:latin typeface="方正小标宋简体" panose="02000000000000000000" pitchFamily="2" charset="-122"/>
                <a:ea typeface="方正小标宋简体" panose="02000000000000000000" pitchFamily="2" charset="-122"/>
                <a:cs typeface="Arial" pitchFamily="34" charset="0"/>
              </a:rPr>
              <a:t>/</a:t>
            </a:r>
            <a:r>
              <a:rPr lang="zh-CN" altLang="en-US" sz="2400" b="1" dirty="0">
                <a:solidFill>
                  <a:srgbClr val="767171"/>
                </a:solidFill>
                <a:latin typeface="方正小标宋简体" panose="02000000000000000000" pitchFamily="2" charset="-122"/>
                <a:ea typeface="方正小标宋简体" panose="02000000000000000000" pitchFamily="2" charset="-122"/>
                <a:cs typeface="Arial" pitchFamily="34" charset="0"/>
              </a:rPr>
              <a:t>中间语言</a:t>
            </a:r>
            <a:endParaRPr lang="en-US" altLang="zh-CN" sz="2400" b="1" dirty="0">
              <a:solidFill>
                <a:srgbClr val="767171"/>
              </a:solidFill>
              <a:latin typeface="方正小标宋简体" panose="02000000000000000000" pitchFamily="2" charset="-122"/>
              <a:ea typeface="方正小标宋简体" panose="02000000000000000000" pitchFamily="2" charset="-122"/>
              <a:cs typeface="Arial" pitchFamily="34" charset="0"/>
            </a:endParaRPr>
          </a:p>
          <a:p>
            <a:pPr>
              <a:lnSpc>
                <a:spcPct val="150000"/>
              </a:lnSpc>
            </a:pPr>
            <a:r>
              <a:rPr lang="zh-CN" altLang="en-US" sz="2400" b="1" dirty="0">
                <a:solidFill>
                  <a:srgbClr val="767171"/>
                </a:solidFill>
                <a:latin typeface="方正小标宋简体" panose="02000000000000000000" pitchFamily="2" charset="-122"/>
                <a:ea typeface="方正小标宋简体" panose="02000000000000000000" pitchFamily="2" charset="-122"/>
                <a:cs typeface="Arial" pitchFamily="34" charset="0"/>
              </a:rPr>
              <a:t>抽象分析：代码</a:t>
            </a:r>
            <a:r>
              <a:rPr lang="en-US" altLang="zh-CN" sz="2400" b="1" dirty="0">
                <a:solidFill>
                  <a:srgbClr val="767171"/>
                </a:solidFill>
                <a:latin typeface="方正小标宋简体" panose="02000000000000000000" pitchFamily="2" charset="-122"/>
                <a:ea typeface="方正小标宋简体" panose="02000000000000000000" pitchFamily="2" charset="-122"/>
                <a:cs typeface="Arial" pitchFamily="34" charset="0"/>
                <a:sym typeface="Wingdings" panose="05000000000000000000" pitchFamily="2" charset="2"/>
              </a:rPr>
              <a:t></a:t>
            </a:r>
            <a:r>
              <a:rPr lang="zh-CN" altLang="en-US" sz="2400" b="1" dirty="0">
                <a:solidFill>
                  <a:srgbClr val="767171"/>
                </a:solidFill>
                <a:latin typeface="方正小标宋简体" panose="02000000000000000000" pitchFamily="2" charset="-122"/>
                <a:ea typeface="方正小标宋简体" panose="02000000000000000000" pitchFamily="2" charset="-122"/>
                <a:cs typeface="Arial" pitchFamily="34" charset="0"/>
                <a:sym typeface="Wingdings" panose="05000000000000000000" pitchFamily="2" charset="2"/>
              </a:rPr>
              <a:t>多面体；计算迭代空间，访存映射</a:t>
            </a:r>
            <a:r>
              <a:rPr lang="en-US" altLang="zh-CN" sz="2400" b="1" dirty="0">
                <a:solidFill>
                  <a:srgbClr val="767171"/>
                </a:solidFill>
                <a:latin typeface="方正小标宋简体" panose="02000000000000000000" pitchFamily="2" charset="-122"/>
                <a:ea typeface="方正小标宋简体" panose="02000000000000000000" pitchFamily="2" charset="-122"/>
                <a:cs typeface="Arial" pitchFamily="34" charset="0"/>
                <a:sym typeface="Wingdings" panose="05000000000000000000" pitchFamily="2" charset="2"/>
              </a:rPr>
              <a:t></a:t>
            </a:r>
            <a:r>
              <a:rPr lang="zh-CN" altLang="en-US" sz="2400" b="1" dirty="0">
                <a:solidFill>
                  <a:srgbClr val="767171"/>
                </a:solidFill>
                <a:latin typeface="方正小标宋简体" panose="02000000000000000000" pitchFamily="2" charset="-122"/>
                <a:ea typeface="方正小标宋简体" panose="02000000000000000000" pitchFamily="2" charset="-122"/>
                <a:cs typeface="Arial" pitchFamily="34" charset="0"/>
                <a:sym typeface="Wingdings" panose="05000000000000000000" pitchFamily="2" charset="2"/>
              </a:rPr>
              <a:t>依赖关系</a:t>
            </a:r>
            <a:endParaRPr lang="en-US" altLang="zh-CN" sz="2400" b="1" dirty="0">
              <a:solidFill>
                <a:srgbClr val="767171"/>
              </a:solidFill>
              <a:latin typeface="方正小标宋简体" panose="02000000000000000000" pitchFamily="2" charset="-122"/>
              <a:ea typeface="方正小标宋简体" panose="02000000000000000000" pitchFamily="2" charset="-122"/>
              <a:cs typeface="Arial" pitchFamily="34" charset="0"/>
            </a:endParaRPr>
          </a:p>
          <a:p>
            <a:pPr>
              <a:lnSpc>
                <a:spcPct val="150000"/>
              </a:lnSpc>
            </a:pPr>
            <a:r>
              <a:rPr lang="zh-CN" altLang="en-US" sz="2400" b="1" dirty="0">
                <a:solidFill>
                  <a:srgbClr val="767171"/>
                </a:solidFill>
                <a:latin typeface="方正小标宋简体" panose="02000000000000000000" pitchFamily="2" charset="-122"/>
                <a:ea typeface="方正小标宋简体" panose="02000000000000000000" pitchFamily="2" charset="-122"/>
                <a:cs typeface="Arial" pitchFamily="34" charset="0"/>
              </a:rPr>
              <a:t>调度变换：满足依赖的前提下，计算一个充分优化后的调度</a:t>
            </a:r>
            <a:endParaRPr lang="en-US" altLang="zh-CN" sz="2400" b="1" dirty="0">
              <a:solidFill>
                <a:srgbClr val="767171"/>
              </a:solidFill>
              <a:latin typeface="方正小标宋简体" panose="02000000000000000000" pitchFamily="2" charset="-122"/>
              <a:ea typeface="方正小标宋简体" panose="02000000000000000000" pitchFamily="2" charset="-122"/>
              <a:cs typeface="Arial" pitchFamily="34" charset="0"/>
            </a:endParaRPr>
          </a:p>
          <a:p>
            <a:pPr>
              <a:lnSpc>
                <a:spcPct val="150000"/>
              </a:lnSpc>
            </a:pPr>
            <a:r>
              <a:rPr lang="zh-CN" altLang="en-US" sz="2400" b="1" dirty="0">
                <a:solidFill>
                  <a:srgbClr val="767171"/>
                </a:solidFill>
                <a:latin typeface="方正小标宋简体" panose="02000000000000000000" pitchFamily="2" charset="-122"/>
                <a:ea typeface="方正小标宋简体" panose="02000000000000000000" pitchFamily="2" charset="-122"/>
                <a:cs typeface="Arial" pitchFamily="34" charset="0"/>
              </a:rPr>
              <a:t>后端</a:t>
            </a:r>
            <a:r>
              <a:rPr lang="en-US" altLang="zh-CN" sz="2400" b="1" dirty="0">
                <a:solidFill>
                  <a:srgbClr val="767171"/>
                </a:solidFill>
                <a:latin typeface="方正小标宋简体" panose="02000000000000000000" pitchFamily="2" charset="-122"/>
                <a:ea typeface="方正小标宋简体" panose="02000000000000000000" pitchFamily="2" charset="-122"/>
                <a:cs typeface="Arial" pitchFamily="34" charset="0"/>
              </a:rPr>
              <a:t>(</a:t>
            </a:r>
            <a:r>
              <a:rPr lang="zh-CN" altLang="en-US" sz="2400" b="1" dirty="0">
                <a:solidFill>
                  <a:srgbClr val="767171"/>
                </a:solidFill>
                <a:latin typeface="方正小标宋简体" panose="02000000000000000000" pitchFamily="2" charset="-122"/>
                <a:ea typeface="方正小标宋简体" panose="02000000000000000000" pitchFamily="2" charset="-122"/>
                <a:cs typeface="Arial" pitchFamily="34" charset="0"/>
              </a:rPr>
              <a:t>代码生成</a:t>
            </a:r>
            <a:r>
              <a:rPr lang="en-US" altLang="zh-CN" sz="2400" b="1" dirty="0">
                <a:solidFill>
                  <a:srgbClr val="767171"/>
                </a:solidFill>
                <a:latin typeface="方正小标宋简体" panose="02000000000000000000" pitchFamily="2" charset="-122"/>
                <a:ea typeface="方正小标宋简体" panose="02000000000000000000" pitchFamily="2" charset="-122"/>
                <a:cs typeface="Arial" pitchFamily="34" charset="0"/>
              </a:rPr>
              <a:t>)</a:t>
            </a:r>
            <a:r>
              <a:rPr lang="zh-CN" altLang="en-US" sz="2400" b="1" dirty="0">
                <a:solidFill>
                  <a:srgbClr val="767171"/>
                </a:solidFill>
                <a:latin typeface="方正小标宋简体" panose="02000000000000000000" pitchFamily="2" charset="-122"/>
                <a:ea typeface="方正小标宋简体" panose="02000000000000000000" pitchFamily="2" charset="-122"/>
                <a:cs typeface="Arial" pitchFamily="34" charset="0"/>
              </a:rPr>
              <a:t>：迭代空间，调度</a:t>
            </a:r>
            <a:r>
              <a:rPr lang="en-US" altLang="zh-CN" sz="2400" b="1" dirty="0">
                <a:solidFill>
                  <a:srgbClr val="767171"/>
                </a:solidFill>
                <a:latin typeface="方正小标宋简体" panose="02000000000000000000" pitchFamily="2" charset="-122"/>
                <a:ea typeface="方正小标宋简体" panose="02000000000000000000" pitchFamily="2" charset="-122"/>
                <a:cs typeface="Arial" pitchFamily="34" charset="0"/>
                <a:sym typeface="Wingdings" panose="05000000000000000000" pitchFamily="2" charset="2"/>
              </a:rPr>
              <a:t></a:t>
            </a:r>
            <a:r>
              <a:rPr lang="zh-CN" altLang="en-US" sz="2400" b="1" dirty="0">
                <a:solidFill>
                  <a:srgbClr val="767171"/>
                </a:solidFill>
                <a:latin typeface="方正小标宋简体" panose="02000000000000000000" pitchFamily="2" charset="-122"/>
                <a:ea typeface="方正小标宋简体" panose="02000000000000000000" pitchFamily="2" charset="-122"/>
                <a:cs typeface="Arial" pitchFamily="34" charset="0"/>
              </a:rPr>
              <a:t>抽象语法树</a:t>
            </a:r>
            <a:r>
              <a:rPr lang="en-US" altLang="zh-CN" sz="2400" b="1" dirty="0">
                <a:solidFill>
                  <a:srgbClr val="767171"/>
                </a:solidFill>
                <a:latin typeface="方正小标宋简体" panose="02000000000000000000" pitchFamily="2" charset="-122"/>
                <a:ea typeface="方正小标宋简体" panose="02000000000000000000" pitchFamily="2" charset="-122"/>
                <a:cs typeface="Arial" pitchFamily="34" charset="0"/>
                <a:sym typeface="Wingdings" panose="05000000000000000000" pitchFamily="2" charset="2"/>
              </a:rPr>
              <a:t></a:t>
            </a:r>
            <a:r>
              <a:rPr lang="zh-CN" altLang="en-US" sz="2400" b="1" dirty="0">
                <a:solidFill>
                  <a:srgbClr val="767171"/>
                </a:solidFill>
                <a:latin typeface="方正小标宋简体" panose="02000000000000000000" pitchFamily="2" charset="-122"/>
                <a:ea typeface="方正小标宋简体" panose="02000000000000000000" pitchFamily="2" charset="-122"/>
                <a:cs typeface="Arial" pitchFamily="34" charset="0"/>
                <a:sym typeface="Wingdings" panose="05000000000000000000" pitchFamily="2" charset="2"/>
              </a:rPr>
              <a:t>目标代码</a:t>
            </a:r>
            <a:endParaRPr lang="zh-CN" altLang="en-US" sz="2400" b="1" dirty="0">
              <a:solidFill>
                <a:srgbClr val="767171"/>
              </a:solidFill>
              <a:latin typeface="方正小标宋简体" panose="02000000000000000000" pitchFamily="2" charset="-122"/>
              <a:ea typeface="方正小标宋简体" panose="02000000000000000000" pitchFamily="2" charset="-122"/>
              <a:cs typeface="Arial" pitchFamily="34" charset="0"/>
            </a:endParaRPr>
          </a:p>
        </p:txBody>
      </p:sp>
      <p:pic>
        <p:nvPicPr>
          <p:cNvPr id="8" name="图片 4">
            <a:extLst>
              <a:ext uri="{FF2B5EF4-FFF2-40B4-BE49-F238E27FC236}">
                <a16:creationId xmlns:a16="http://schemas.microsoft.com/office/drawing/2014/main" id="{0906BF82-1FDF-4A98-B9D4-5F054C37FF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23">
            <a:extLst>
              <a:ext uri="{FF2B5EF4-FFF2-40B4-BE49-F238E27FC236}">
                <a16:creationId xmlns:a16="http://schemas.microsoft.com/office/drawing/2014/main" id="{D8D4C633-F84A-4783-8103-79D0D1EF70A5}"/>
              </a:ext>
            </a:extLst>
          </p:cNvPr>
          <p:cNvSpPr txBox="1">
            <a:spLocks noChangeArrowheads="1"/>
          </p:cNvSpPr>
          <p:nvPr/>
        </p:nvSpPr>
        <p:spPr bwMode="auto">
          <a:xfrm>
            <a:off x="1981200" y="431512"/>
            <a:ext cx="306846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3200" b="1" dirty="0">
                <a:solidFill>
                  <a:srgbClr val="767171"/>
                </a:solidFill>
                <a:latin typeface="方正小标宋简体" panose="02000000000000000000" pitchFamily="2" charset="-122"/>
                <a:ea typeface="方正小标宋简体" panose="02000000000000000000" pitchFamily="2" charset="-122"/>
                <a:cs typeface="Arial" pitchFamily="34" charset="0"/>
              </a:rPr>
              <a:t>多面体编译流程</a:t>
            </a:r>
          </a:p>
        </p:txBody>
      </p:sp>
    </p:spTree>
    <p:extLst>
      <p:ext uri="{BB962C8B-B14F-4D97-AF65-F5344CB8AC3E}">
        <p14:creationId xmlns:p14="http://schemas.microsoft.com/office/powerpoint/2010/main" val="187648741"/>
      </p:ext>
    </p:extLst>
  </p:cSld>
  <p:clrMapOvr>
    <a:masterClrMapping/>
  </p:clrMapOvr>
</p:sld>
</file>

<file path=ppt/theme/theme1.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9_Office 主题​​">
  <a:themeElements>
    <a:clrScheme name="9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9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9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0_Office 主题​​">
  <a:themeElements>
    <a:clrScheme name="10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0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0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1_Office 主题​​">
  <a:themeElements>
    <a:clrScheme name="11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1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1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Office 主题​​">
  <a:themeElements>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Office 主题​​">
  <a:themeElements>
    <a:clrScheme name="3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3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Office 主题​​">
  <a:themeElements>
    <a:clrScheme name="4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4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4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Office 主题​​">
  <a:themeElements>
    <a:clrScheme name="5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5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5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6_Office 主题​​">
  <a:themeElements>
    <a:clrScheme name="6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6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6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7_Office 主题​​">
  <a:themeElements>
    <a:clrScheme name="7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7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7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8_Office 主题​​">
  <a:themeElements>
    <a:clrScheme name="8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8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8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73</TotalTime>
  <Pages>0</Pages>
  <Words>3252</Words>
  <Characters>0</Characters>
  <Application>Microsoft Office PowerPoint</Application>
  <DocSecurity>0</DocSecurity>
  <PresentationFormat>宽屏</PresentationFormat>
  <Lines>0</Lines>
  <Paragraphs>508</Paragraphs>
  <Slides>65</Slides>
  <Notes>5</Notes>
  <HiddenSlides>0</HiddenSlides>
  <MMClips>0</MMClips>
  <ScaleCrop>false</ScaleCrop>
  <HeadingPairs>
    <vt:vector size="6" baseType="variant">
      <vt:variant>
        <vt:lpstr>已用的字体</vt:lpstr>
      </vt:variant>
      <vt:variant>
        <vt:i4>14</vt:i4>
      </vt:variant>
      <vt:variant>
        <vt:lpstr>主题</vt:lpstr>
      </vt:variant>
      <vt:variant>
        <vt:i4>12</vt:i4>
      </vt:variant>
      <vt:variant>
        <vt:lpstr>幻灯片标题</vt:lpstr>
      </vt:variant>
      <vt:variant>
        <vt:i4>65</vt:i4>
      </vt:variant>
    </vt:vector>
  </HeadingPairs>
  <TitlesOfParts>
    <vt:vector size="91" baseType="lpstr">
      <vt:lpstr>FontAwesome</vt:lpstr>
      <vt:lpstr>Lato Regular</vt:lpstr>
      <vt:lpstr>Roboto</vt:lpstr>
      <vt:lpstr>Roboto light</vt:lpstr>
      <vt:lpstr>TimesNewRomanPSMT</vt:lpstr>
      <vt:lpstr>TitilliumText22L Lt</vt:lpstr>
      <vt:lpstr>方正小标宋简体</vt:lpstr>
      <vt:lpstr>宋体</vt:lpstr>
      <vt:lpstr>微软雅黑</vt:lpstr>
      <vt:lpstr>Arial</vt:lpstr>
      <vt:lpstr>Calibri</vt:lpstr>
      <vt:lpstr>Calibri Light</vt:lpstr>
      <vt:lpstr>Times New Roman</vt:lpstr>
      <vt:lpstr>Wingdings</vt:lpstr>
      <vt:lpstr>Office 主题</vt:lpstr>
      <vt:lpstr>Office 主题​​</vt:lpstr>
      <vt:lpstr>2_Office 主题​​</vt:lpstr>
      <vt:lpstr>3_Office 主题​​</vt:lpstr>
      <vt:lpstr>4_Office 主题​​</vt:lpstr>
      <vt:lpstr>5_Office 主题​​</vt:lpstr>
      <vt:lpstr>6_Office 主题​​</vt:lpstr>
      <vt:lpstr>7_Office 主题​​</vt:lpstr>
      <vt:lpstr>8_Office 主题​​</vt:lpstr>
      <vt:lpstr>9_Office 主题​​</vt:lpstr>
      <vt:lpstr>10_Office 主题​​</vt:lpstr>
      <vt:lpstr>11_Office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lenovo</cp:lastModifiedBy>
  <cp:revision>144</cp:revision>
  <dcterms:created xsi:type="dcterms:W3CDTF">2015-07-30T01:13:05Z</dcterms:created>
  <dcterms:modified xsi:type="dcterms:W3CDTF">2021-01-26T03:38:20Z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2052-9.1.0.5184</vt:lpwstr>
  </property>
</Properties>
</file>